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56" r:id="rId3"/>
    <p:sldId id="257" r:id="rId4"/>
    <p:sldId id="258" r:id="rId5"/>
  </p:sldIdLst>
  <p:sldSz cx="7559675" cy="10691813"/>
  <p:notesSz cx="6888163" cy="10020300"/>
  <p:defaultTextStyle>
    <a:defPPr>
      <a:defRPr lang="ja-JP"/>
    </a:defPPr>
    <a:lvl1pPr marL="0" algn="l" defTabSz="914236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118" algn="l" defTabSz="914236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236" algn="l" defTabSz="914236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354" algn="l" defTabSz="914236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472" algn="l" defTabSz="914236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5590" algn="l" defTabSz="914236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2707" algn="l" defTabSz="914236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199825" algn="l" defTabSz="914236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6942" algn="l" defTabSz="914236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ACCE0"/>
    <a:srgbClr val="9ADDEA"/>
    <a:srgbClr val="EC56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47" d="100"/>
          <a:sy n="47" d="100"/>
        </p:scale>
        <p:origin x="-2004" y="-102"/>
      </p:cViewPr>
      <p:guideLst>
        <p:guide orient="horz" pos="3367"/>
        <p:guide pos="2381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7" y="1749795"/>
            <a:ext cx="6425724" cy="3722335"/>
          </a:xfrm>
        </p:spPr>
        <p:txBody>
          <a:bodyPr anchor="b"/>
          <a:lstStyle>
            <a:lvl1pPr algn="ctr">
              <a:defRPr sz="49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1" y="5615679"/>
            <a:ext cx="5669756" cy="2581379"/>
          </a:xfrm>
        </p:spPr>
        <p:txBody>
          <a:bodyPr/>
          <a:lstStyle>
            <a:lvl1pPr marL="0" indent="0" algn="ctr">
              <a:buNone/>
              <a:defRPr sz="2000"/>
            </a:lvl1pPr>
            <a:lvl2pPr marL="377899" indent="0" algn="ctr">
              <a:buNone/>
              <a:defRPr sz="1600"/>
            </a:lvl2pPr>
            <a:lvl3pPr marL="755798" indent="0" algn="ctr">
              <a:buNone/>
              <a:defRPr sz="1500"/>
            </a:lvl3pPr>
            <a:lvl4pPr marL="1133698" indent="0" algn="ctr">
              <a:buNone/>
              <a:defRPr sz="1300"/>
            </a:lvl4pPr>
            <a:lvl5pPr marL="1511597" indent="0" algn="ctr">
              <a:buNone/>
              <a:defRPr sz="1300"/>
            </a:lvl5pPr>
            <a:lvl6pPr marL="1889496" indent="0" algn="ctr">
              <a:buNone/>
              <a:defRPr sz="1300"/>
            </a:lvl6pPr>
            <a:lvl7pPr marL="2267395" indent="0" algn="ctr">
              <a:buNone/>
              <a:defRPr sz="1300"/>
            </a:lvl7pPr>
            <a:lvl8pPr marL="2645295" indent="0" algn="ctr">
              <a:buNone/>
              <a:defRPr sz="1300"/>
            </a:lvl8pPr>
            <a:lvl9pPr marL="3023194" indent="0" algn="ctr">
              <a:buNone/>
              <a:defRPr sz="13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E71EA-5373-4DE9-B6A6-834982FEC2E9}" type="datetimeFigureOut">
              <a:rPr kumimoji="1" lang="ja-JP" altLang="en-US" smtClean="0"/>
              <a:pPr/>
              <a:t>2016/11/20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9A207-265E-4E3C-99FD-87C7DF22870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16685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E71EA-5373-4DE9-B6A6-834982FEC2E9}" type="datetimeFigureOut">
              <a:rPr kumimoji="1" lang="ja-JP" altLang="en-US" smtClean="0"/>
              <a:pPr/>
              <a:t>2016/11/20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9A207-265E-4E3C-99FD-87C7DF22870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13650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1"/>
            <a:ext cx="1630055" cy="906081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30" y="569241"/>
            <a:ext cx="4795669" cy="906081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E71EA-5373-4DE9-B6A6-834982FEC2E9}" type="datetimeFigureOut">
              <a:rPr kumimoji="1" lang="ja-JP" altLang="en-US" smtClean="0"/>
              <a:pPr/>
              <a:t>2016/11/20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9A207-265E-4E3C-99FD-87C7DF22870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90141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5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2000"/>
            </a:lvl1pPr>
            <a:lvl2pPr marL="378018" indent="0" algn="ctr">
              <a:buNone/>
              <a:defRPr sz="1700"/>
            </a:lvl2pPr>
            <a:lvl3pPr marL="756037" indent="0" algn="ctr">
              <a:buNone/>
              <a:defRPr sz="1500"/>
            </a:lvl3pPr>
            <a:lvl4pPr marL="1134055" indent="0" algn="ctr">
              <a:buNone/>
              <a:defRPr sz="1300"/>
            </a:lvl4pPr>
            <a:lvl5pPr marL="1512074" indent="0" algn="ctr">
              <a:buNone/>
              <a:defRPr sz="1300"/>
            </a:lvl5pPr>
            <a:lvl6pPr marL="1890092" indent="0" algn="ctr">
              <a:buNone/>
              <a:defRPr sz="1300"/>
            </a:lvl6pPr>
            <a:lvl7pPr marL="2268111" indent="0" algn="ctr">
              <a:buNone/>
              <a:defRPr sz="1300"/>
            </a:lvl7pPr>
            <a:lvl8pPr marL="2646129" indent="0" algn="ctr">
              <a:buNone/>
              <a:defRPr sz="1300"/>
            </a:lvl8pPr>
            <a:lvl9pPr marL="3024148" indent="0" algn="ctr">
              <a:buNone/>
              <a:defRPr sz="13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51793-5511-4E32-B2FE-2139E868A8E2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2016/11/20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A56A3-B753-46CE-A77F-FBD0396FB04B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11506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51793-5511-4E32-B2FE-2139E868A8E2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2016/11/20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A56A3-B753-46CE-A77F-FBD0396FB04B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92760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1"/>
            <a:ext cx="6520220" cy="4447497"/>
          </a:xfrm>
        </p:spPr>
        <p:txBody>
          <a:bodyPr anchor="b"/>
          <a:lstStyle>
            <a:lvl1pPr>
              <a:defRPr sz="5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4"/>
          </a:xfrm>
        </p:spPr>
        <p:txBody>
          <a:bodyPr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37801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5603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3pPr>
            <a:lvl4pPr marL="113405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512074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1890092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268111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646129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3024148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51793-5511-4E32-B2FE-2139E868A8E2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2016/11/20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A56A3-B753-46CE-A77F-FBD0396FB04B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23119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1"/>
            <a:ext cx="3212862" cy="6783857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6" y="2846201"/>
            <a:ext cx="3212862" cy="6783857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51793-5511-4E32-B2FE-2139E868A8E2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2016/11/20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A56A3-B753-46CE-A77F-FBD0396FB04B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46933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3" y="569243"/>
            <a:ext cx="6520220" cy="2066589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4" y="2620980"/>
            <a:ext cx="3198096" cy="128450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78018" indent="0">
              <a:buNone/>
              <a:defRPr sz="1700" b="1"/>
            </a:lvl2pPr>
            <a:lvl3pPr marL="756037" indent="0">
              <a:buNone/>
              <a:defRPr sz="1500" b="1"/>
            </a:lvl3pPr>
            <a:lvl4pPr marL="1134055" indent="0">
              <a:buNone/>
              <a:defRPr sz="1300" b="1"/>
            </a:lvl4pPr>
            <a:lvl5pPr marL="1512074" indent="0">
              <a:buNone/>
              <a:defRPr sz="1300" b="1"/>
            </a:lvl5pPr>
            <a:lvl6pPr marL="1890092" indent="0">
              <a:buNone/>
              <a:defRPr sz="1300" b="1"/>
            </a:lvl6pPr>
            <a:lvl7pPr marL="2268111" indent="0">
              <a:buNone/>
              <a:defRPr sz="1300" b="1"/>
            </a:lvl7pPr>
            <a:lvl8pPr marL="2646129" indent="0">
              <a:buNone/>
              <a:defRPr sz="1300" b="1"/>
            </a:lvl8pPr>
            <a:lvl9pPr marL="3024148" indent="0">
              <a:buNone/>
              <a:defRPr sz="13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4" y="3905482"/>
            <a:ext cx="3198096" cy="574437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7" y="2620980"/>
            <a:ext cx="3213846" cy="128450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78018" indent="0">
              <a:buNone/>
              <a:defRPr sz="1700" b="1"/>
            </a:lvl2pPr>
            <a:lvl3pPr marL="756037" indent="0">
              <a:buNone/>
              <a:defRPr sz="1500" b="1"/>
            </a:lvl3pPr>
            <a:lvl4pPr marL="1134055" indent="0">
              <a:buNone/>
              <a:defRPr sz="1300" b="1"/>
            </a:lvl4pPr>
            <a:lvl5pPr marL="1512074" indent="0">
              <a:buNone/>
              <a:defRPr sz="1300" b="1"/>
            </a:lvl5pPr>
            <a:lvl6pPr marL="1890092" indent="0">
              <a:buNone/>
              <a:defRPr sz="1300" b="1"/>
            </a:lvl6pPr>
            <a:lvl7pPr marL="2268111" indent="0">
              <a:buNone/>
              <a:defRPr sz="1300" b="1"/>
            </a:lvl7pPr>
            <a:lvl8pPr marL="2646129" indent="0">
              <a:buNone/>
              <a:defRPr sz="1300" b="1"/>
            </a:lvl8pPr>
            <a:lvl9pPr marL="3024148" indent="0">
              <a:buNone/>
              <a:defRPr sz="13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7" y="3905482"/>
            <a:ext cx="3213846" cy="574437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51793-5511-4E32-B2FE-2139E868A8E2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2016/11/20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A56A3-B753-46CE-A77F-FBD0396FB04B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481179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51793-5511-4E32-B2FE-2139E868A8E2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2016/11/20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A56A3-B753-46CE-A77F-FBD0396FB04B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117290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51793-5511-4E32-B2FE-2139E868A8E2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2016/11/20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A56A3-B753-46CE-A77F-FBD0396FB04B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583162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6"/>
            <a:ext cx="3827085" cy="7598117"/>
          </a:xfrm>
        </p:spPr>
        <p:txBody>
          <a:bodyPr/>
          <a:lstStyle>
            <a:lvl1pPr>
              <a:defRPr sz="2600"/>
            </a:lvl1pPr>
            <a:lvl2pPr>
              <a:defRPr sz="23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00"/>
            </a:lvl1pPr>
            <a:lvl2pPr marL="378018" indent="0">
              <a:buNone/>
              <a:defRPr sz="1200"/>
            </a:lvl2pPr>
            <a:lvl3pPr marL="756037" indent="0">
              <a:buNone/>
              <a:defRPr sz="1000"/>
            </a:lvl3pPr>
            <a:lvl4pPr marL="1134055" indent="0">
              <a:buNone/>
              <a:defRPr sz="800"/>
            </a:lvl4pPr>
            <a:lvl5pPr marL="1512074" indent="0">
              <a:buNone/>
              <a:defRPr sz="800"/>
            </a:lvl5pPr>
            <a:lvl6pPr marL="1890092" indent="0">
              <a:buNone/>
              <a:defRPr sz="800"/>
            </a:lvl6pPr>
            <a:lvl7pPr marL="2268111" indent="0">
              <a:buNone/>
              <a:defRPr sz="800"/>
            </a:lvl7pPr>
            <a:lvl8pPr marL="2646129" indent="0">
              <a:buNone/>
              <a:defRPr sz="800"/>
            </a:lvl8pPr>
            <a:lvl9pPr marL="3024148" indent="0">
              <a:buNone/>
              <a:defRPr sz="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51793-5511-4E32-B2FE-2139E868A8E2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2016/11/20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A56A3-B753-46CE-A77F-FBD0396FB04B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85282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E71EA-5373-4DE9-B6A6-834982FEC2E9}" type="datetimeFigureOut">
              <a:rPr kumimoji="1" lang="ja-JP" altLang="en-US" smtClean="0"/>
              <a:pPr/>
              <a:t>2016/11/20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9A207-265E-4E3C-99FD-87C7DF22870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388255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6"/>
            <a:ext cx="3827085" cy="7598117"/>
          </a:xfrm>
        </p:spPr>
        <p:txBody>
          <a:bodyPr anchor="t"/>
          <a:lstStyle>
            <a:lvl1pPr marL="0" indent="0">
              <a:buNone/>
              <a:defRPr sz="2600"/>
            </a:lvl1pPr>
            <a:lvl2pPr marL="378018" indent="0">
              <a:buNone/>
              <a:defRPr sz="2300"/>
            </a:lvl2pPr>
            <a:lvl3pPr marL="756037" indent="0">
              <a:buNone/>
              <a:defRPr sz="2000"/>
            </a:lvl3pPr>
            <a:lvl4pPr marL="1134055" indent="0">
              <a:buNone/>
              <a:defRPr sz="1700"/>
            </a:lvl4pPr>
            <a:lvl5pPr marL="1512074" indent="0">
              <a:buNone/>
              <a:defRPr sz="1700"/>
            </a:lvl5pPr>
            <a:lvl6pPr marL="1890092" indent="0">
              <a:buNone/>
              <a:defRPr sz="1700"/>
            </a:lvl6pPr>
            <a:lvl7pPr marL="2268111" indent="0">
              <a:buNone/>
              <a:defRPr sz="1700"/>
            </a:lvl7pPr>
            <a:lvl8pPr marL="2646129" indent="0">
              <a:buNone/>
              <a:defRPr sz="1700"/>
            </a:lvl8pPr>
            <a:lvl9pPr marL="3024148" indent="0">
              <a:buNone/>
              <a:defRPr sz="17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00"/>
            </a:lvl1pPr>
            <a:lvl2pPr marL="378018" indent="0">
              <a:buNone/>
              <a:defRPr sz="1200"/>
            </a:lvl2pPr>
            <a:lvl3pPr marL="756037" indent="0">
              <a:buNone/>
              <a:defRPr sz="1000"/>
            </a:lvl3pPr>
            <a:lvl4pPr marL="1134055" indent="0">
              <a:buNone/>
              <a:defRPr sz="800"/>
            </a:lvl4pPr>
            <a:lvl5pPr marL="1512074" indent="0">
              <a:buNone/>
              <a:defRPr sz="800"/>
            </a:lvl5pPr>
            <a:lvl6pPr marL="1890092" indent="0">
              <a:buNone/>
              <a:defRPr sz="800"/>
            </a:lvl6pPr>
            <a:lvl7pPr marL="2268111" indent="0">
              <a:buNone/>
              <a:defRPr sz="800"/>
            </a:lvl7pPr>
            <a:lvl8pPr marL="2646129" indent="0">
              <a:buNone/>
              <a:defRPr sz="800"/>
            </a:lvl8pPr>
            <a:lvl9pPr marL="3024148" indent="0">
              <a:buNone/>
              <a:defRPr sz="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51793-5511-4E32-B2FE-2139E868A8E2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2016/11/20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A56A3-B753-46CE-A77F-FBD0396FB04B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818743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51793-5511-4E32-B2FE-2139E868A8E2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2016/11/20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A56A3-B753-46CE-A77F-FBD0396FB04B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862698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1"/>
            <a:ext cx="1630055" cy="906081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9" y="569241"/>
            <a:ext cx="4795669" cy="906081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51793-5511-4E32-B2FE-2139E868A8E2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2016/11/20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A56A3-B753-46CE-A77F-FBD0396FB04B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53770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2" y="2665532"/>
            <a:ext cx="6520220" cy="4447496"/>
          </a:xfrm>
        </p:spPr>
        <p:txBody>
          <a:bodyPr anchor="b"/>
          <a:lstStyle>
            <a:lvl1pPr>
              <a:defRPr sz="49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2" y="7155103"/>
            <a:ext cx="6520220" cy="2338833"/>
          </a:xfrm>
        </p:spPr>
        <p:txBody>
          <a:bodyPr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37789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755798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3pPr>
            <a:lvl4pPr marL="1133698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511597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1889496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26739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64529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3023194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E71EA-5373-4DE9-B6A6-834982FEC2E9}" type="datetimeFigureOut">
              <a:rPr kumimoji="1" lang="ja-JP" altLang="en-US" smtClean="0"/>
              <a:pPr/>
              <a:t>2016/11/20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9A207-265E-4E3C-99FD-87C7DF22870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73122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1"/>
            <a:ext cx="3212862" cy="6783857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6" y="2846201"/>
            <a:ext cx="3212862" cy="6783857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E71EA-5373-4DE9-B6A6-834982FEC2E9}" type="datetimeFigureOut">
              <a:rPr kumimoji="1" lang="ja-JP" altLang="en-US" smtClean="0"/>
              <a:pPr/>
              <a:t>2016/11/20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9A207-265E-4E3C-99FD-87C7DF22870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45660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4" y="2620980"/>
            <a:ext cx="3198096" cy="128450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77899" indent="0">
              <a:buNone/>
              <a:defRPr sz="1600" b="1"/>
            </a:lvl2pPr>
            <a:lvl3pPr marL="755798" indent="0">
              <a:buNone/>
              <a:defRPr sz="1500" b="1"/>
            </a:lvl3pPr>
            <a:lvl4pPr marL="1133698" indent="0">
              <a:buNone/>
              <a:defRPr sz="1300" b="1"/>
            </a:lvl4pPr>
            <a:lvl5pPr marL="1511597" indent="0">
              <a:buNone/>
              <a:defRPr sz="1300" b="1"/>
            </a:lvl5pPr>
            <a:lvl6pPr marL="1889496" indent="0">
              <a:buNone/>
              <a:defRPr sz="1300" b="1"/>
            </a:lvl6pPr>
            <a:lvl7pPr marL="2267395" indent="0">
              <a:buNone/>
              <a:defRPr sz="1300" b="1"/>
            </a:lvl7pPr>
            <a:lvl8pPr marL="2645295" indent="0">
              <a:buNone/>
              <a:defRPr sz="1300" b="1"/>
            </a:lvl8pPr>
            <a:lvl9pPr marL="3023194" indent="0">
              <a:buNone/>
              <a:defRPr sz="13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4" y="3905484"/>
            <a:ext cx="3198096" cy="574437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7" y="2620980"/>
            <a:ext cx="3213847" cy="128450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77899" indent="0">
              <a:buNone/>
              <a:defRPr sz="1600" b="1"/>
            </a:lvl2pPr>
            <a:lvl3pPr marL="755798" indent="0">
              <a:buNone/>
              <a:defRPr sz="1500" b="1"/>
            </a:lvl3pPr>
            <a:lvl4pPr marL="1133698" indent="0">
              <a:buNone/>
              <a:defRPr sz="1300" b="1"/>
            </a:lvl4pPr>
            <a:lvl5pPr marL="1511597" indent="0">
              <a:buNone/>
              <a:defRPr sz="1300" b="1"/>
            </a:lvl5pPr>
            <a:lvl6pPr marL="1889496" indent="0">
              <a:buNone/>
              <a:defRPr sz="1300" b="1"/>
            </a:lvl6pPr>
            <a:lvl7pPr marL="2267395" indent="0">
              <a:buNone/>
              <a:defRPr sz="1300" b="1"/>
            </a:lvl7pPr>
            <a:lvl8pPr marL="2645295" indent="0">
              <a:buNone/>
              <a:defRPr sz="1300" b="1"/>
            </a:lvl8pPr>
            <a:lvl9pPr marL="3023194" indent="0">
              <a:buNone/>
              <a:defRPr sz="13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7" y="3905484"/>
            <a:ext cx="3213847" cy="574437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E71EA-5373-4DE9-B6A6-834982FEC2E9}" type="datetimeFigureOut">
              <a:rPr kumimoji="1" lang="ja-JP" altLang="en-US" smtClean="0"/>
              <a:pPr/>
              <a:t>2016/11/20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9A207-265E-4E3C-99FD-87C7DF22870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50600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E71EA-5373-4DE9-B6A6-834982FEC2E9}" type="datetimeFigureOut">
              <a:rPr kumimoji="1" lang="ja-JP" altLang="en-US" smtClean="0"/>
              <a:pPr/>
              <a:t>2016/11/20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9A207-265E-4E3C-99FD-87C7DF22870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68446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E71EA-5373-4DE9-B6A6-834982FEC2E9}" type="datetimeFigureOut">
              <a:rPr kumimoji="1" lang="ja-JP" altLang="en-US" smtClean="0"/>
              <a:pPr/>
              <a:t>2016/11/20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9A207-265E-4E3C-99FD-87C7DF22870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29585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6"/>
            <a:ext cx="3827085" cy="7598117"/>
          </a:xfrm>
        </p:spPr>
        <p:txBody>
          <a:bodyPr/>
          <a:lstStyle>
            <a:lvl1pPr>
              <a:defRPr sz="2600"/>
            </a:lvl1pPr>
            <a:lvl2pPr>
              <a:defRPr sz="2300"/>
            </a:lvl2pPr>
            <a:lvl3pPr>
              <a:defRPr sz="20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00"/>
            </a:lvl1pPr>
            <a:lvl2pPr marL="377899" indent="0">
              <a:buNone/>
              <a:defRPr sz="1100"/>
            </a:lvl2pPr>
            <a:lvl3pPr marL="755798" indent="0">
              <a:buNone/>
              <a:defRPr sz="1000"/>
            </a:lvl3pPr>
            <a:lvl4pPr marL="1133698" indent="0">
              <a:buNone/>
              <a:defRPr sz="800"/>
            </a:lvl4pPr>
            <a:lvl5pPr marL="1511597" indent="0">
              <a:buNone/>
              <a:defRPr sz="800"/>
            </a:lvl5pPr>
            <a:lvl6pPr marL="1889496" indent="0">
              <a:buNone/>
              <a:defRPr sz="800"/>
            </a:lvl6pPr>
            <a:lvl7pPr marL="2267395" indent="0">
              <a:buNone/>
              <a:defRPr sz="800"/>
            </a:lvl7pPr>
            <a:lvl8pPr marL="2645295" indent="0">
              <a:buNone/>
              <a:defRPr sz="800"/>
            </a:lvl8pPr>
            <a:lvl9pPr marL="3023194" indent="0">
              <a:buNone/>
              <a:defRPr sz="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E71EA-5373-4DE9-B6A6-834982FEC2E9}" type="datetimeFigureOut">
              <a:rPr kumimoji="1" lang="ja-JP" altLang="en-US" smtClean="0"/>
              <a:pPr/>
              <a:t>2016/11/20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9A207-265E-4E3C-99FD-87C7DF22870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9001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6"/>
            <a:ext cx="3827085" cy="7598117"/>
          </a:xfrm>
        </p:spPr>
        <p:txBody>
          <a:bodyPr anchor="t"/>
          <a:lstStyle>
            <a:lvl1pPr marL="0" indent="0">
              <a:buNone/>
              <a:defRPr sz="2600"/>
            </a:lvl1pPr>
            <a:lvl2pPr marL="377899" indent="0">
              <a:buNone/>
              <a:defRPr sz="2300"/>
            </a:lvl2pPr>
            <a:lvl3pPr marL="755798" indent="0">
              <a:buNone/>
              <a:defRPr sz="2000"/>
            </a:lvl3pPr>
            <a:lvl4pPr marL="1133698" indent="0">
              <a:buNone/>
              <a:defRPr sz="1600"/>
            </a:lvl4pPr>
            <a:lvl5pPr marL="1511597" indent="0">
              <a:buNone/>
              <a:defRPr sz="1600"/>
            </a:lvl5pPr>
            <a:lvl6pPr marL="1889496" indent="0">
              <a:buNone/>
              <a:defRPr sz="1600"/>
            </a:lvl6pPr>
            <a:lvl7pPr marL="2267395" indent="0">
              <a:buNone/>
              <a:defRPr sz="1600"/>
            </a:lvl7pPr>
            <a:lvl8pPr marL="2645295" indent="0">
              <a:buNone/>
              <a:defRPr sz="1600"/>
            </a:lvl8pPr>
            <a:lvl9pPr marL="3023194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00"/>
            </a:lvl1pPr>
            <a:lvl2pPr marL="377899" indent="0">
              <a:buNone/>
              <a:defRPr sz="1100"/>
            </a:lvl2pPr>
            <a:lvl3pPr marL="755798" indent="0">
              <a:buNone/>
              <a:defRPr sz="1000"/>
            </a:lvl3pPr>
            <a:lvl4pPr marL="1133698" indent="0">
              <a:buNone/>
              <a:defRPr sz="800"/>
            </a:lvl4pPr>
            <a:lvl5pPr marL="1511597" indent="0">
              <a:buNone/>
              <a:defRPr sz="800"/>
            </a:lvl5pPr>
            <a:lvl6pPr marL="1889496" indent="0">
              <a:buNone/>
              <a:defRPr sz="800"/>
            </a:lvl6pPr>
            <a:lvl7pPr marL="2267395" indent="0">
              <a:buNone/>
              <a:defRPr sz="800"/>
            </a:lvl7pPr>
            <a:lvl8pPr marL="2645295" indent="0">
              <a:buNone/>
              <a:defRPr sz="800"/>
            </a:lvl8pPr>
            <a:lvl9pPr marL="3023194" indent="0">
              <a:buNone/>
              <a:defRPr sz="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E71EA-5373-4DE9-B6A6-834982FEC2E9}" type="datetimeFigureOut">
              <a:rPr kumimoji="1" lang="ja-JP" altLang="en-US" smtClean="0"/>
              <a:pPr/>
              <a:t>2016/11/20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9A207-265E-4E3C-99FD-87C7DF22870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81651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9" y="569242"/>
            <a:ext cx="6520220" cy="2066590"/>
          </a:xfrm>
          <a:prstGeom prst="rect">
            <a:avLst/>
          </a:prstGeom>
        </p:spPr>
        <p:txBody>
          <a:bodyPr vert="horz" lIns="91424" tIns="45712" rIns="91424" bIns="45712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9" y="2846201"/>
            <a:ext cx="6520220" cy="6783857"/>
          </a:xfrm>
          <a:prstGeom prst="rect">
            <a:avLst/>
          </a:prstGeom>
        </p:spPr>
        <p:txBody>
          <a:bodyPr vert="horz" lIns="91424" tIns="45712" rIns="91424" bIns="45712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24" tIns="45712" rIns="91424" bIns="45712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0E71EA-5373-4DE9-B6A6-834982FEC2E9}" type="datetimeFigureOut">
              <a:rPr kumimoji="1" lang="ja-JP" altLang="en-US" smtClean="0"/>
              <a:pPr/>
              <a:t>2016/11/20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24" tIns="45712" rIns="91424" bIns="45712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24" tIns="45712" rIns="91424" bIns="45712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49A207-265E-4E3C-99FD-87C7DF22870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1568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798" rtl="0" eaLnBrk="1" latinLnBrk="0" hangingPunct="1">
        <a:lnSpc>
          <a:spcPct val="90000"/>
        </a:lnSpc>
        <a:spcBef>
          <a:spcPct val="0"/>
        </a:spcBef>
        <a:buNone/>
        <a:defRPr kumimoji="1"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50" indent="-188950" algn="l" defTabSz="755798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66849" indent="-188950" algn="l" defTabSz="755798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44748" indent="-188950" algn="l" defTabSz="755798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322647" indent="-188950" algn="l" defTabSz="755798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700547" indent="-188950" algn="l" defTabSz="755798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078446" indent="-188950" algn="l" defTabSz="755798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456345" indent="-188950" algn="l" defTabSz="755798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834244" indent="-188950" algn="l" defTabSz="755798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212145" indent="-188950" algn="l" defTabSz="755798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798" rtl="0" eaLnBrk="1" latinLnBrk="0" hangingPunct="1"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77899" algn="l" defTabSz="755798" rtl="0" eaLnBrk="1" latinLnBrk="0" hangingPunct="1"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55798" algn="l" defTabSz="755798" rtl="0" eaLnBrk="1" latinLnBrk="0" hangingPunct="1"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33698" algn="l" defTabSz="755798" rtl="0" eaLnBrk="1" latinLnBrk="0" hangingPunct="1"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11597" algn="l" defTabSz="755798" rtl="0" eaLnBrk="1" latinLnBrk="0" hangingPunct="1"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9496" algn="l" defTabSz="755798" rtl="0" eaLnBrk="1" latinLnBrk="0" hangingPunct="1"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67395" algn="l" defTabSz="755798" rtl="0" eaLnBrk="1" latinLnBrk="0" hangingPunct="1"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645295" algn="l" defTabSz="755798" rtl="0" eaLnBrk="1" latinLnBrk="0" hangingPunct="1"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023194" algn="l" defTabSz="755798" rtl="0" eaLnBrk="1" latinLnBrk="0" hangingPunct="1"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3"/>
            <a:ext cx="6520220" cy="2066589"/>
          </a:xfrm>
          <a:prstGeom prst="rect">
            <a:avLst/>
          </a:prstGeom>
        </p:spPr>
        <p:txBody>
          <a:bodyPr vert="horz" lIns="64657" tIns="32329" rIns="64657" bIns="32329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1"/>
            <a:ext cx="6520220" cy="6783857"/>
          </a:xfrm>
          <a:prstGeom prst="rect">
            <a:avLst/>
          </a:prstGeom>
        </p:spPr>
        <p:txBody>
          <a:bodyPr vert="horz" lIns="64657" tIns="32329" rIns="64657" bIns="32329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64657" tIns="32329" rIns="64657" bIns="32329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46572"/>
            <a:fld id="{E7E51793-5511-4E32-B2FE-2139E868A8E2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 defTabSz="646572"/>
              <a:t>2016/11/20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64657" tIns="32329" rIns="64657" bIns="32329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46572"/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64657" tIns="32329" rIns="64657" bIns="32329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46572"/>
            <a:fld id="{A15A56A3-B753-46CE-A77F-FBD0396FB04B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 defTabSz="646572"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79105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56037" rtl="0" eaLnBrk="1" latinLnBrk="0" hangingPunct="1">
        <a:lnSpc>
          <a:spcPct val="90000"/>
        </a:lnSpc>
        <a:spcBef>
          <a:spcPct val="0"/>
        </a:spcBef>
        <a:buNone/>
        <a:defRPr kumimoji="1"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9009" indent="-189009" algn="l" defTabSz="756037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67028" indent="-189009" algn="l" defTabSz="756037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45046" indent="-189009" algn="l" defTabSz="756037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23065" indent="-189009" algn="l" defTabSz="756037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701083" indent="-189009" algn="l" defTabSz="756037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079102" indent="-189009" algn="l" defTabSz="756037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457120" indent="-189009" algn="l" defTabSz="756037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835139" indent="-189009" algn="l" defTabSz="756037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213157" indent="-189009" algn="l" defTabSz="756037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6037" rtl="0" eaLnBrk="1" latinLnBrk="0" hangingPunct="1"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78018" algn="l" defTabSz="756037" rtl="0" eaLnBrk="1" latinLnBrk="0" hangingPunct="1"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56037" algn="l" defTabSz="756037" rtl="0" eaLnBrk="1" latinLnBrk="0" hangingPunct="1"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34055" algn="l" defTabSz="756037" rtl="0" eaLnBrk="1" latinLnBrk="0" hangingPunct="1"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12074" algn="l" defTabSz="756037" rtl="0" eaLnBrk="1" latinLnBrk="0" hangingPunct="1"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90092" algn="l" defTabSz="756037" rtl="0" eaLnBrk="1" latinLnBrk="0" hangingPunct="1"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68111" algn="l" defTabSz="756037" rtl="0" eaLnBrk="1" latinLnBrk="0" hangingPunct="1"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646129" algn="l" defTabSz="756037" rtl="0" eaLnBrk="1" latinLnBrk="0" hangingPunct="1"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024148" algn="l" defTabSz="756037" rtl="0" eaLnBrk="1" latinLnBrk="0" hangingPunct="1"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gif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5" name="グループ化 54"/>
          <p:cNvGrpSpPr/>
          <p:nvPr/>
        </p:nvGrpSpPr>
        <p:grpSpPr>
          <a:xfrm>
            <a:off x="6365686" y="9103862"/>
            <a:ext cx="1121082" cy="1333889"/>
            <a:chOff x="8445895" y="3345873"/>
            <a:chExt cx="2869805" cy="3414560"/>
          </a:xfrm>
        </p:grpSpPr>
        <p:pic>
          <p:nvPicPr>
            <p:cNvPr id="56" name="図 55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2140" t="1346" r="42985" b="52022"/>
            <a:stretch/>
          </p:blipFill>
          <p:spPr>
            <a:xfrm>
              <a:off x="8634845" y="4038015"/>
              <a:ext cx="2680855" cy="2722418"/>
            </a:xfrm>
            <a:prstGeom prst="rect">
              <a:avLst/>
            </a:prstGeom>
          </p:spPr>
        </p:pic>
        <p:sp>
          <p:nvSpPr>
            <p:cNvPr id="57" name="正方形/長方形 56"/>
            <p:cNvSpPr/>
            <p:nvPr/>
          </p:nvSpPr>
          <p:spPr>
            <a:xfrm>
              <a:off x="8445895" y="3345873"/>
              <a:ext cx="871326" cy="174048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cxnSp>
        <p:nvCxnSpPr>
          <p:cNvPr id="47" name="直線コネクタ 46"/>
          <p:cNvCxnSpPr/>
          <p:nvPr/>
        </p:nvCxnSpPr>
        <p:spPr>
          <a:xfrm>
            <a:off x="1871001" y="9810889"/>
            <a:ext cx="4289470" cy="0"/>
          </a:xfrm>
          <a:prstGeom prst="line">
            <a:avLst/>
          </a:prstGeom>
          <a:ln w="50800">
            <a:solidFill>
              <a:srgbClr val="00B0F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図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5219" y="-60454"/>
            <a:ext cx="5294457" cy="3996590"/>
          </a:xfrm>
          <a:prstGeom prst="rect">
            <a:avLst/>
          </a:prstGeom>
        </p:spPr>
      </p:pic>
      <p:sp>
        <p:nvSpPr>
          <p:cNvPr id="6" name="正方形/長方形 5"/>
          <p:cNvSpPr/>
          <p:nvPr/>
        </p:nvSpPr>
        <p:spPr>
          <a:xfrm>
            <a:off x="1" y="0"/>
            <a:ext cx="3184661" cy="825038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91424" tIns="45712" rIns="91424" bIns="45712"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58578" y="1489892"/>
            <a:ext cx="2881926" cy="2739211"/>
          </a:xfrm>
          <a:prstGeom prst="rect">
            <a:avLst/>
          </a:prstGeom>
          <a:solidFill>
            <a:srgbClr val="EC5601"/>
          </a:solidFill>
        </p:spPr>
        <p:txBody>
          <a:bodyPr wrap="square" lIns="91424" tIns="45712" rIns="91424" bIns="45712" rtlCol="0">
            <a:spAutoFit/>
          </a:bodyPr>
          <a:lstStyle/>
          <a:p>
            <a:pPr algn="dist"/>
            <a:r>
              <a:rPr lang="ja-JP" altLang="en-US" sz="4000" dirty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バスケット</a:t>
            </a:r>
            <a:r>
              <a:rPr lang="ja-JP" altLang="en-US" sz="4400" dirty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ボール</a:t>
            </a:r>
            <a:endParaRPr lang="en-US" altLang="ja-JP" sz="4400" dirty="0">
              <a:solidFill>
                <a:schemeClr val="bg1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 algn="dist"/>
            <a:r>
              <a:rPr lang="ja-JP" altLang="en-US" sz="4400" dirty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男女別</a:t>
            </a:r>
            <a:endParaRPr lang="en-US" altLang="ja-JP" sz="4400" dirty="0">
              <a:solidFill>
                <a:schemeClr val="bg1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 algn="dist"/>
            <a:r>
              <a:rPr lang="ja-JP" altLang="en-US" sz="4400" dirty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交流大会</a:t>
            </a:r>
            <a:endParaRPr lang="ja-JP" altLang="en-US" sz="4400" dirty="0">
              <a:solidFill>
                <a:schemeClr val="bg1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grpSp>
        <p:nvGrpSpPr>
          <p:cNvPr id="12" name="グループ化 11"/>
          <p:cNvGrpSpPr/>
          <p:nvPr/>
        </p:nvGrpSpPr>
        <p:grpSpPr>
          <a:xfrm>
            <a:off x="2813328" y="151772"/>
            <a:ext cx="4023487" cy="1185404"/>
            <a:chOff x="880785" y="435792"/>
            <a:chExt cx="5035052" cy="1074407"/>
          </a:xfrm>
        </p:grpSpPr>
        <p:sp>
          <p:nvSpPr>
            <p:cNvPr id="9" name="テキスト ボックス 8"/>
            <p:cNvSpPr txBox="1"/>
            <p:nvPr/>
          </p:nvSpPr>
          <p:spPr>
            <a:xfrm rot="21200019">
              <a:off x="880785" y="451627"/>
              <a:ext cx="5002206" cy="1015663"/>
            </a:xfrm>
            <a:prstGeom prst="rect">
              <a:avLst/>
            </a:prstGeom>
            <a:noFill/>
          </p:spPr>
          <p:txBody>
            <a:bodyPr wrap="none" rtlCol="0">
              <a:prstTxWarp prst="textCascadeDown">
                <a:avLst/>
              </a:prstTxWarp>
              <a:spAutoFit/>
            </a:bodyPr>
            <a:lstStyle/>
            <a:p>
              <a:r>
                <a:rPr lang="ja-JP" altLang="en-US" sz="6000" b="1" spc="300" dirty="0">
                  <a:ln w="158750">
                    <a:solidFill>
                      <a:schemeClr val="bg1"/>
                    </a:solidFill>
                  </a:ln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魚石行書" panose="02000609000000000000" pitchFamily="1" charset="-128"/>
                  <a:ea typeface="魚石行書" panose="02000609000000000000" pitchFamily="1" charset="-128"/>
                </a:rPr>
                <a:t>参加チーム</a:t>
              </a:r>
              <a:endParaRPr lang="ja-JP" altLang="en-US" sz="6000" b="1" spc="300" dirty="0">
                <a:ln w="158750">
                  <a:solidFill>
                    <a:schemeClr val="bg1"/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魚石行書" panose="02000609000000000000" pitchFamily="1" charset="-128"/>
                <a:ea typeface="魚石行書" panose="02000609000000000000" pitchFamily="1" charset="-128"/>
              </a:endParaRPr>
            </a:p>
          </p:txBody>
        </p:sp>
        <p:sp>
          <p:nvSpPr>
            <p:cNvPr id="10" name="テキスト ボックス 9"/>
            <p:cNvSpPr txBox="1"/>
            <p:nvPr/>
          </p:nvSpPr>
          <p:spPr>
            <a:xfrm rot="21200019">
              <a:off x="892328" y="435792"/>
              <a:ext cx="5023509" cy="1074407"/>
            </a:xfrm>
            <a:prstGeom prst="rect">
              <a:avLst/>
            </a:prstGeom>
            <a:noFill/>
          </p:spPr>
          <p:txBody>
            <a:bodyPr wrap="none" rtlCol="0">
              <a:prstTxWarp prst="textCascadeDown">
                <a:avLst/>
              </a:prstTxWarp>
              <a:spAutoFit/>
            </a:bodyPr>
            <a:lstStyle/>
            <a:p>
              <a:r>
                <a:rPr lang="ja-JP" altLang="en-US" sz="6000" b="1" spc="300" dirty="0">
                  <a:solidFill>
                    <a:srgbClr val="FF0000"/>
                  </a:solidFill>
                  <a:latin typeface="魚石行書" panose="02000609000000000000" pitchFamily="1" charset="-128"/>
                  <a:ea typeface="魚石行書" panose="02000609000000000000" pitchFamily="1" charset="-128"/>
                </a:rPr>
                <a:t>参加チーム</a:t>
              </a:r>
              <a:endParaRPr lang="ja-JP" altLang="en-US" sz="6000" b="1" spc="300" dirty="0">
                <a:solidFill>
                  <a:srgbClr val="FF0000"/>
                </a:solidFill>
                <a:latin typeface="魚石行書" panose="02000609000000000000" pitchFamily="1" charset="-128"/>
                <a:ea typeface="魚石行書" panose="02000609000000000000" pitchFamily="1" charset="-128"/>
              </a:endParaRPr>
            </a:p>
          </p:txBody>
        </p:sp>
      </p:grpSp>
      <p:sp>
        <p:nvSpPr>
          <p:cNvPr id="13" name="テキスト ボックス 12"/>
          <p:cNvSpPr txBox="1"/>
          <p:nvPr/>
        </p:nvSpPr>
        <p:spPr>
          <a:xfrm>
            <a:off x="101708" y="1089779"/>
            <a:ext cx="2974002" cy="400110"/>
          </a:xfrm>
          <a:prstGeom prst="rect">
            <a:avLst/>
          </a:prstGeom>
          <a:noFill/>
        </p:spPr>
        <p:txBody>
          <a:bodyPr wrap="square" lIns="91424" tIns="45712" rIns="91424" bIns="45712" rtlCol="0">
            <a:spAutoFit/>
          </a:bodyPr>
          <a:lstStyle/>
          <a:p>
            <a:pPr algn="dist"/>
            <a:r>
              <a:rPr lang="ja-JP" altLang="en-US" sz="2000" dirty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山城勤労者福祉会館</a:t>
            </a:r>
            <a:endParaRPr lang="ja-JP" altLang="en-US" sz="2000" dirty="0">
              <a:solidFill>
                <a:schemeClr val="bg1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101708" y="777360"/>
            <a:ext cx="2711618" cy="400110"/>
          </a:xfrm>
          <a:prstGeom prst="rect">
            <a:avLst/>
          </a:prstGeom>
          <a:noFill/>
        </p:spPr>
        <p:txBody>
          <a:bodyPr wrap="square" lIns="91424" tIns="45712" rIns="91424" bIns="45712" rtlCol="0">
            <a:spAutoFit/>
          </a:bodyPr>
          <a:lstStyle/>
          <a:p>
            <a:r>
              <a:rPr lang="ja-JP" altLang="en-US" sz="2000" spc="600" dirty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京都府立</a:t>
            </a:r>
            <a:endParaRPr lang="ja-JP" altLang="en-US" sz="2000" spc="600" dirty="0">
              <a:solidFill>
                <a:schemeClr val="bg1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grpSp>
        <p:nvGrpSpPr>
          <p:cNvPr id="15" name="グループ化 14"/>
          <p:cNvGrpSpPr/>
          <p:nvPr/>
        </p:nvGrpSpPr>
        <p:grpSpPr>
          <a:xfrm>
            <a:off x="5119047" y="2851099"/>
            <a:ext cx="2399065" cy="1324425"/>
            <a:chOff x="1063294" y="359701"/>
            <a:chExt cx="4647768" cy="1200411"/>
          </a:xfrm>
        </p:grpSpPr>
        <p:sp>
          <p:nvSpPr>
            <p:cNvPr id="16" name="テキスト ボックス 15"/>
            <p:cNvSpPr txBox="1"/>
            <p:nvPr/>
          </p:nvSpPr>
          <p:spPr>
            <a:xfrm rot="21200019">
              <a:off x="1063294" y="359701"/>
              <a:ext cx="4637188" cy="11995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8000" b="1" spc="600" dirty="0">
                  <a:ln w="158750">
                    <a:solidFill>
                      <a:schemeClr val="bg1"/>
                    </a:solidFill>
                  </a:ln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魚石行書" panose="02000609000000000000" pitchFamily="1" charset="-128"/>
                  <a:ea typeface="魚石行書" panose="02000609000000000000" pitchFamily="1" charset="-128"/>
                </a:rPr>
                <a:t>募集</a:t>
              </a:r>
              <a:endParaRPr lang="ja-JP" altLang="en-US" sz="8000" b="1" spc="600" dirty="0">
                <a:ln w="158750">
                  <a:solidFill>
                    <a:schemeClr val="bg1"/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魚石行書" panose="02000609000000000000" pitchFamily="1" charset="-128"/>
                <a:ea typeface="魚石行書" panose="02000609000000000000" pitchFamily="1" charset="-128"/>
              </a:endParaRPr>
            </a:p>
          </p:txBody>
        </p:sp>
        <p:sp>
          <p:nvSpPr>
            <p:cNvPr id="17" name="テキスト ボックス 16"/>
            <p:cNvSpPr txBox="1"/>
            <p:nvPr/>
          </p:nvSpPr>
          <p:spPr>
            <a:xfrm rot="21200019">
              <a:off x="1073874" y="360594"/>
              <a:ext cx="4637188" cy="11995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8000" b="1" spc="600" dirty="0">
                  <a:solidFill>
                    <a:srgbClr val="FF0000"/>
                  </a:solidFill>
                  <a:latin typeface="魚石行書" panose="02000609000000000000" pitchFamily="1" charset="-128"/>
                  <a:ea typeface="魚石行書" panose="02000609000000000000" pitchFamily="1" charset="-128"/>
                </a:rPr>
                <a:t>募集</a:t>
              </a:r>
              <a:endParaRPr lang="ja-JP" altLang="en-US" sz="8000" b="1" spc="600" dirty="0">
                <a:solidFill>
                  <a:srgbClr val="FF0000"/>
                </a:solidFill>
                <a:latin typeface="魚石行書" panose="02000609000000000000" pitchFamily="1" charset="-128"/>
                <a:ea typeface="魚石行書" panose="02000609000000000000" pitchFamily="1" charset="-128"/>
              </a:endParaRPr>
            </a:p>
          </p:txBody>
        </p:sp>
      </p:grpSp>
      <p:sp>
        <p:nvSpPr>
          <p:cNvPr id="18" name="テキスト ボックス 17"/>
          <p:cNvSpPr txBox="1"/>
          <p:nvPr/>
        </p:nvSpPr>
        <p:spPr>
          <a:xfrm>
            <a:off x="80926" y="4843906"/>
            <a:ext cx="2741456" cy="1156727"/>
          </a:xfrm>
          <a:prstGeom prst="rect">
            <a:avLst/>
          </a:prstGeom>
          <a:noFill/>
        </p:spPr>
        <p:txBody>
          <a:bodyPr wrap="none" lIns="91424" tIns="45712" rIns="91424" bIns="45712" rtlCol="0">
            <a:spAutoFit/>
          </a:bodyPr>
          <a:lstStyle/>
          <a:p>
            <a:r>
              <a:rPr lang="ja-JP" altLang="en-US" sz="2000" b="1" dirty="0">
                <a:solidFill>
                  <a:schemeClr val="bg1"/>
                </a:solidFill>
                <a:latin typeface="小塚ゴシック Pr6N R" panose="020B0400000000000000" pitchFamily="34" charset="-128"/>
                <a:ea typeface="小塚ゴシック Pr6N R" panose="020B0400000000000000" pitchFamily="34" charset="-128"/>
              </a:rPr>
              <a:t>開催日時：</a:t>
            </a:r>
            <a:endParaRPr lang="en-US" altLang="ja-JP" sz="2000" b="1" dirty="0">
              <a:solidFill>
                <a:schemeClr val="bg1"/>
              </a:solidFill>
              <a:latin typeface="小塚ゴシック Pr6N R" panose="020B0400000000000000" pitchFamily="34" charset="-128"/>
              <a:ea typeface="小塚ゴシック Pr6N R" panose="020B0400000000000000" pitchFamily="34" charset="-128"/>
            </a:endParaRPr>
          </a:p>
          <a:p>
            <a:pPr>
              <a:lnSpc>
                <a:spcPts val="2880"/>
              </a:lnSpc>
              <a:spcAft>
                <a:spcPts val="600"/>
              </a:spcAft>
            </a:pPr>
            <a:r>
              <a:rPr lang="en-US" altLang="ja-JP" sz="2400" b="1" dirty="0">
                <a:solidFill>
                  <a:srgbClr val="FFFF00"/>
                </a:solidFill>
                <a:latin typeface="小塚ゴシック Pr6N R" panose="020B0400000000000000" pitchFamily="34" charset="-128"/>
                <a:ea typeface="小塚ゴシック Pr6N R" panose="020B0400000000000000" pitchFamily="34" charset="-128"/>
              </a:rPr>
              <a:t>H29</a:t>
            </a:r>
            <a:r>
              <a:rPr lang="ja-JP" altLang="en-US" sz="2400" b="1" dirty="0">
                <a:solidFill>
                  <a:srgbClr val="FFFF00"/>
                </a:solidFill>
                <a:latin typeface="小塚ゴシック Pr6N R" panose="020B0400000000000000" pitchFamily="34" charset="-128"/>
                <a:ea typeface="小塚ゴシック Pr6N R" panose="020B0400000000000000" pitchFamily="34" charset="-128"/>
              </a:rPr>
              <a:t>年</a:t>
            </a:r>
            <a:r>
              <a:rPr lang="en-US" altLang="ja-JP" sz="2800" b="1" dirty="0">
                <a:solidFill>
                  <a:srgbClr val="FFFF00"/>
                </a:solidFill>
                <a:latin typeface="小塚ゴシック Pr6N R" panose="020B0400000000000000" pitchFamily="34" charset="-128"/>
                <a:ea typeface="小塚ゴシック Pr6N R" panose="020B0400000000000000" pitchFamily="34" charset="-128"/>
              </a:rPr>
              <a:t>1</a:t>
            </a:r>
            <a:r>
              <a:rPr lang="ja-JP" altLang="en-US" sz="2400" b="1" dirty="0">
                <a:solidFill>
                  <a:srgbClr val="FFFF00"/>
                </a:solidFill>
                <a:latin typeface="小塚ゴシック Pr6N R" panose="020B0400000000000000" pitchFamily="34" charset="-128"/>
                <a:ea typeface="小塚ゴシック Pr6N R" panose="020B0400000000000000" pitchFamily="34" charset="-128"/>
              </a:rPr>
              <a:t>月</a:t>
            </a:r>
            <a:r>
              <a:rPr lang="en-US" altLang="ja-JP" sz="2800" b="1" dirty="0">
                <a:solidFill>
                  <a:srgbClr val="FFFF00"/>
                </a:solidFill>
                <a:latin typeface="小塚ゴシック Pr6N R" panose="020B0400000000000000" pitchFamily="34" charset="-128"/>
                <a:ea typeface="小塚ゴシック Pr6N R" panose="020B0400000000000000" pitchFamily="34" charset="-128"/>
              </a:rPr>
              <a:t>15</a:t>
            </a:r>
            <a:r>
              <a:rPr lang="ja-JP" altLang="en-US" sz="2400" b="1" dirty="0">
                <a:solidFill>
                  <a:srgbClr val="FFFF00"/>
                </a:solidFill>
                <a:latin typeface="小塚ゴシック Pr6N R" panose="020B0400000000000000" pitchFamily="34" charset="-128"/>
                <a:ea typeface="小塚ゴシック Pr6N R" panose="020B0400000000000000" pitchFamily="34" charset="-128"/>
              </a:rPr>
              <a:t>日</a:t>
            </a:r>
            <a:r>
              <a:rPr lang="en-US" altLang="ja-JP" sz="2400" b="1" dirty="0">
                <a:solidFill>
                  <a:srgbClr val="FFFF00"/>
                </a:solidFill>
                <a:latin typeface="小塚ゴシック Pr6N R" panose="020B0400000000000000" pitchFamily="34" charset="-128"/>
                <a:ea typeface="小塚ゴシック Pr6N R" panose="020B0400000000000000" pitchFamily="34" charset="-128"/>
              </a:rPr>
              <a:t>(</a:t>
            </a:r>
            <a:r>
              <a:rPr lang="ja-JP" altLang="en-US" sz="2400" b="1" dirty="0">
                <a:solidFill>
                  <a:srgbClr val="FFFF00"/>
                </a:solidFill>
                <a:latin typeface="小塚ゴシック Pr6N R" panose="020B0400000000000000" pitchFamily="34" charset="-128"/>
                <a:ea typeface="小塚ゴシック Pr6N R" panose="020B0400000000000000" pitchFamily="34" charset="-128"/>
              </a:rPr>
              <a:t>日</a:t>
            </a:r>
            <a:r>
              <a:rPr lang="en-US" altLang="ja-JP" sz="2400" b="1" dirty="0">
                <a:solidFill>
                  <a:srgbClr val="FFFF00"/>
                </a:solidFill>
                <a:latin typeface="小塚ゴシック Pr6N R" panose="020B0400000000000000" pitchFamily="34" charset="-128"/>
                <a:ea typeface="小塚ゴシック Pr6N R" panose="020B0400000000000000" pitchFamily="34" charset="-128"/>
              </a:rPr>
              <a:t>)</a:t>
            </a:r>
            <a:endParaRPr lang="en-US" altLang="ja-JP" sz="2400" b="1" dirty="0">
              <a:solidFill>
                <a:srgbClr val="FFFF00"/>
              </a:solidFill>
              <a:latin typeface="小塚ゴシック Pr6N R" panose="020B0400000000000000" pitchFamily="34" charset="-128"/>
              <a:ea typeface="小塚ゴシック Pr6N R" panose="020B0400000000000000" pitchFamily="34" charset="-128"/>
            </a:endParaRPr>
          </a:p>
          <a:p>
            <a:endParaRPr lang="ja-JP" altLang="en-US" sz="2000" b="1" dirty="0">
              <a:solidFill>
                <a:schemeClr val="bg1"/>
              </a:solidFill>
              <a:latin typeface="小塚ゴシック Pr6N R" panose="020B0400000000000000" pitchFamily="34" charset="-128"/>
              <a:ea typeface="小塚ゴシック Pr6N R" panose="020B0400000000000000" pitchFamily="34" charset="-128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65724" y="6200527"/>
            <a:ext cx="3185487" cy="677108"/>
          </a:xfrm>
          <a:prstGeom prst="rect">
            <a:avLst/>
          </a:prstGeom>
          <a:noFill/>
        </p:spPr>
        <p:txBody>
          <a:bodyPr wrap="none" lIns="91424" tIns="45712" rIns="91424" bIns="45712" rtlCol="0">
            <a:spAutoFit/>
          </a:bodyPr>
          <a:lstStyle/>
          <a:p>
            <a:r>
              <a:rPr lang="ja-JP" altLang="en-US" sz="2000" b="1" dirty="0">
                <a:solidFill>
                  <a:schemeClr val="bg1"/>
                </a:solidFill>
                <a:latin typeface="小塚ゴシック Pr6N R" panose="020B0400000000000000" pitchFamily="34" charset="-128"/>
                <a:ea typeface="小塚ゴシック Pr6N R" panose="020B0400000000000000" pitchFamily="34" charset="-128"/>
              </a:rPr>
              <a:t>会場／主催：</a:t>
            </a:r>
            <a:endParaRPr lang="en-US" altLang="ja-JP" sz="2000" b="1" dirty="0">
              <a:solidFill>
                <a:schemeClr val="bg1"/>
              </a:solidFill>
              <a:latin typeface="小塚ゴシック Pr6N R" panose="020B0400000000000000" pitchFamily="34" charset="-128"/>
              <a:ea typeface="小塚ゴシック Pr6N R" panose="020B0400000000000000" pitchFamily="34" charset="-128"/>
            </a:endParaRPr>
          </a:p>
          <a:p>
            <a:r>
              <a:rPr kumimoji="1" lang="ja-JP" altLang="en-US" dirty="0" smtClean="0">
                <a:solidFill>
                  <a:schemeClr val="bg1"/>
                </a:solidFill>
                <a:latin typeface="小塚ゴシック Pr6N R" panose="020B0400000000000000" pitchFamily="34" charset="-128"/>
                <a:ea typeface="小塚ゴシック Pr6N R" panose="020B0400000000000000" pitchFamily="34" charset="-128"/>
              </a:rPr>
              <a:t>京都府立</a:t>
            </a:r>
            <a:r>
              <a:rPr lang="ja-JP" altLang="en-US" dirty="0" smtClean="0">
                <a:solidFill>
                  <a:schemeClr val="bg1"/>
                </a:solidFill>
                <a:latin typeface="小塚ゴシック Pr6N R" panose="020B0400000000000000" pitchFamily="34" charset="-128"/>
                <a:ea typeface="小塚ゴシック Pr6N R" panose="020B0400000000000000" pitchFamily="34" charset="-128"/>
              </a:rPr>
              <a:t>山城勤労者福祉会館</a:t>
            </a:r>
            <a:endParaRPr lang="en-US" altLang="ja-JP" dirty="0" smtClean="0">
              <a:solidFill>
                <a:schemeClr val="bg1"/>
              </a:solidFill>
              <a:latin typeface="小塚ゴシック Pr6N R" panose="020B0400000000000000" pitchFamily="34" charset="-128"/>
              <a:ea typeface="小塚ゴシック Pr6N R" panose="020B0400000000000000" pitchFamily="34" charset="-128"/>
            </a:endParaRPr>
          </a:p>
        </p:txBody>
      </p:sp>
      <p:pic>
        <p:nvPicPr>
          <p:cNvPr id="22" name="図 21"/>
          <p:cNvPicPr>
            <a:picLocks noChangeAspect="1"/>
          </p:cNvPicPr>
          <p:nvPr/>
        </p:nvPicPr>
        <p:blipFill rotWithShape="1">
          <a:blip r:embed="rId4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24" t="3106" r="74684" b="65567"/>
          <a:stretch/>
        </p:blipFill>
        <p:spPr>
          <a:xfrm>
            <a:off x="6160471" y="4899041"/>
            <a:ext cx="1463155" cy="2144279"/>
          </a:xfrm>
          <a:prstGeom prst="rect">
            <a:avLst/>
          </a:prstGeom>
        </p:spPr>
      </p:pic>
      <p:sp>
        <p:nvSpPr>
          <p:cNvPr id="24" name="テキスト ボックス 23"/>
          <p:cNvSpPr txBox="1"/>
          <p:nvPr/>
        </p:nvSpPr>
        <p:spPr>
          <a:xfrm>
            <a:off x="3143097" y="4167765"/>
            <a:ext cx="4308465" cy="843217"/>
          </a:xfrm>
          <a:prstGeom prst="rect">
            <a:avLst/>
          </a:prstGeom>
          <a:noFill/>
        </p:spPr>
        <p:txBody>
          <a:bodyPr wrap="square" lIns="91424" tIns="45712" rIns="91424" bIns="45712" rtlCol="0">
            <a:spAutoFit/>
          </a:bodyPr>
          <a:lstStyle/>
          <a:p>
            <a:r>
              <a:rPr lang="en-US" altLang="ja-JP" sz="1600" dirty="0">
                <a:latin typeface="小塚ゴシック Pr6N R" panose="020B0400000000000000" pitchFamily="34" charset="-128"/>
                <a:ea typeface="小塚ゴシック Pr6N R" panose="020B0400000000000000" pitchFamily="34" charset="-128"/>
              </a:rPr>
              <a:t>【</a:t>
            </a:r>
            <a:r>
              <a:rPr lang="ja-JP" altLang="en-US" sz="1600" dirty="0">
                <a:latin typeface="小塚ゴシック Pr6N R" panose="020B0400000000000000" pitchFamily="34" charset="-128"/>
                <a:ea typeface="小塚ゴシック Pr6N R" panose="020B0400000000000000" pitchFamily="34" charset="-128"/>
              </a:rPr>
              <a:t>大会概要</a:t>
            </a:r>
            <a:r>
              <a:rPr lang="en-US" altLang="ja-JP" sz="1600" dirty="0">
                <a:latin typeface="小塚ゴシック Pr6N R" panose="020B0400000000000000" pitchFamily="34" charset="-128"/>
                <a:ea typeface="小塚ゴシック Pr6N R" panose="020B0400000000000000" pitchFamily="34" charset="-128"/>
              </a:rPr>
              <a:t>】</a:t>
            </a:r>
          </a:p>
          <a:p>
            <a:r>
              <a:rPr lang="ja-JP" altLang="en-US" sz="1600" dirty="0">
                <a:latin typeface="小塚ゴシック Pr6N R" panose="020B0400000000000000" pitchFamily="34" charset="-128"/>
                <a:ea typeface="小塚ゴシック Pr6N R" panose="020B0400000000000000" pitchFamily="34" charset="-128"/>
              </a:rPr>
              <a:t>　男女別</a:t>
            </a:r>
            <a:endParaRPr lang="en-US" altLang="ja-JP" sz="1600" dirty="0">
              <a:latin typeface="小塚ゴシック Pr6N R" panose="020B0400000000000000" pitchFamily="34" charset="-128"/>
              <a:ea typeface="小塚ゴシック Pr6N R" panose="020B0400000000000000" pitchFamily="34" charset="-128"/>
            </a:endParaRPr>
          </a:p>
          <a:p>
            <a:r>
              <a:rPr lang="ja-JP" altLang="en-US" sz="1600" dirty="0">
                <a:latin typeface="小塚ゴシック Pr6N R" panose="020B0400000000000000" pitchFamily="34" charset="-128"/>
                <a:ea typeface="小塚ゴシック Pr6N R" panose="020B0400000000000000" pitchFamily="34" charset="-128"/>
              </a:rPr>
              <a:t>　</a:t>
            </a:r>
            <a:r>
              <a:rPr lang="ja-JP" altLang="en-US" sz="1600" dirty="0">
                <a:latin typeface="小塚ゴシック Pr6N R" panose="020B0400000000000000" pitchFamily="34" charset="-128"/>
                <a:ea typeface="小塚ゴシック Pr6N R" panose="020B0400000000000000" pitchFamily="34" charset="-128"/>
              </a:rPr>
              <a:t>予選リーグ　☞　決勝トーナメント</a:t>
            </a:r>
            <a:endParaRPr lang="ja-JP" altLang="en-US" sz="1600" dirty="0">
              <a:latin typeface="小塚ゴシック Pr6N R" panose="020B0400000000000000" pitchFamily="34" charset="-128"/>
              <a:ea typeface="小塚ゴシック Pr6N R" panose="020B0400000000000000" pitchFamily="34" charset="-128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3143096" y="5090363"/>
            <a:ext cx="4343671" cy="774571"/>
          </a:xfrm>
          <a:prstGeom prst="rect">
            <a:avLst/>
          </a:prstGeom>
          <a:noFill/>
        </p:spPr>
        <p:txBody>
          <a:bodyPr wrap="square" lIns="91424" tIns="45712" rIns="91424" bIns="45712" rtlCol="0">
            <a:spAutoFit/>
          </a:bodyPr>
          <a:lstStyle/>
          <a:p>
            <a:r>
              <a:rPr lang="en-US" altLang="ja-JP" sz="1600" dirty="0">
                <a:latin typeface="小塚ゴシック Pr6N R" panose="020B0400000000000000" pitchFamily="34" charset="-128"/>
                <a:ea typeface="小塚ゴシック Pr6N R" panose="020B0400000000000000" pitchFamily="34" charset="-128"/>
              </a:rPr>
              <a:t>【</a:t>
            </a:r>
            <a:r>
              <a:rPr lang="ja-JP" altLang="en-US" sz="1600" dirty="0">
                <a:latin typeface="小塚ゴシック Pr6N R" panose="020B0400000000000000" pitchFamily="34" charset="-128"/>
                <a:ea typeface="小塚ゴシック Pr6N R" panose="020B0400000000000000" pitchFamily="34" charset="-128"/>
              </a:rPr>
              <a:t>参加費</a:t>
            </a:r>
            <a:r>
              <a:rPr lang="en-US" altLang="ja-JP" sz="1600" dirty="0">
                <a:latin typeface="小塚ゴシック Pr6N R" panose="020B0400000000000000" pitchFamily="34" charset="-128"/>
                <a:ea typeface="小塚ゴシック Pr6N R" panose="020B0400000000000000" pitchFamily="34" charset="-128"/>
              </a:rPr>
              <a:t>】</a:t>
            </a:r>
          </a:p>
          <a:p>
            <a:pPr>
              <a:lnSpc>
                <a:spcPts val="1700"/>
              </a:lnSpc>
            </a:pPr>
            <a:r>
              <a:rPr lang="ja-JP" altLang="en-US" sz="1600" dirty="0">
                <a:latin typeface="小塚ゴシック Pr6N R" panose="020B0400000000000000" pitchFamily="34" charset="-128"/>
                <a:ea typeface="小塚ゴシック Pr6N R" panose="020B0400000000000000" pitchFamily="34" charset="-128"/>
              </a:rPr>
              <a:t>　</a:t>
            </a:r>
            <a:r>
              <a:rPr lang="en-US" altLang="ja-JP" sz="1600" dirty="0">
                <a:latin typeface="小塚ゴシック Pr6N R" panose="020B0400000000000000" pitchFamily="34" charset="-128"/>
                <a:ea typeface="小塚ゴシック Pr6N R" panose="020B0400000000000000" pitchFamily="34" charset="-128"/>
              </a:rPr>
              <a:t>1</a:t>
            </a:r>
            <a:r>
              <a:rPr lang="ja-JP" altLang="en-US" sz="1600" dirty="0">
                <a:latin typeface="小塚ゴシック Pr6N R" panose="020B0400000000000000" pitchFamily="34" charset="-128"/>
                <a:ea typeface="小塚ゴシック Pr6N R" panose="020B0400000000000000" pitchFamily="34" charset="-128"/>
              </a:rPr>
              <a:t>チーム  </a:t>
            </a:r>
            <a:r>
              <a:rPr lang="en-US" altLang="ja-JP" sz="1600" dirty="0">
                <a:latin typeface="小塚ゴシック Pr6N R" panose="020B0400000000000000" pitchFamily="34" charset="-128"/>
                <a:ea typeface="小塚ゴシック Pr6N R" panose="020B0400000000000000" pitchFamily="34" charset="-128"/>
              </a:rPr>
              <a:t>6,000</a:t>
            </a:r>
            <a:r>
              <a:rPr lang="ja-JP" altLang="en-US" sz="1600" dirty="0">
                <a:latin typeface="小塚ゴシック Pr6N R" panose="020B0400000000000000" pitchFamily="34" charset="-128"/>
                <a:ea typeface="小塚ゴシック Pr6N R" panose="020B0400000000000000" pitchFamily="34" charset="-128"/>
              </a:rPr>
              <a:t>円 </a:t>
            </a:r>
            <a:r>
              <a:rPr lang="en-US" altLang="ja-JP" sz="1600" dirty="0">
                <a:latin typeface="小塚ゴシック Pr6N R" panose="020B0400000000000000" pitchFamily="34" charset="-128"/>
                <a:ea typeface="小塚ゴシック Pr6N R" panose="020B0400000000000000" pitchFamily="34" charset="-128"/>
              </a:rPr>
              <a:t>(</a:t>
            </a:r>
            <a:r>
              <a:rPr lang="ja-JP" altLang="en-US" sz="1600" dirty="0">
                <a:latin typeface="小塚ゴシック Pr6N R" panose="020B0400000000000000" pitchFamily="34" charset="-128"/>
                <a:ea typeface="小塚ゴシック Pr6N R" panose="020B0400000000000000" pitchFamily="34" charset="-128"/>
              </a:rPr>
              <a:t>保険代・参加賞代込</a:t>
            </a:r>
            <a:r>
              <a:rPr lang="en-US" altLang="ja-JP" sz="1600" dirty="0">
                <a:latin typeface="小塚ゴシック Pr6N R" panose="020B0400000000000000" pitchFamily="34" charset="-128"/>
                <a:ea typeface="小塚ゴシック Pr6N R" panose="020B0400000000000000" pitchFamily="34" charset="-128"/>
              </a:rPr>
              <a:t>)</a:t>
            </a:r>
          </a:p>
          <a:p>
            <a:pPr>
              <a:lnSpc>
                <a:spcPts val="1700"/>
              </a:lnSpc>
            </a:pPr>
            <a:r>
              <a:rPr lang="ja-JP" altLang="en-US" sz="1600" dirty="0">
                <a:latin typeface="小塚ゴシック Pr6N R" panose="020B0400000000000000" pitchFamily="34" charset="-128"/>
                <a:ea typeface="小塚ゴシック Pr6N R" panose="020B0400000000000000" pitchFamily="34" charset="-128"/>
              </a:rPr>
              <a:t> 　</a:t>
            </a:r>
            <a:r>
              <a:rPr lang="en-US" altLang="ja-JP" sz="1200" dirty="0">
                <a:latin typeface="小塚ゴシック Pr6N R" panose="020B0400000000000000" pitchFamily="34" charset="-128"/>
                <a:ea typeface="小塚ゴシック Pr6N R" panose="020B0400000000000000" pitchFamily="34" charset="-128"/>
              </a:rPr>
              <a:t>※</a:t>
            </a:r>
            <a:r>
              <a:rPr lang="ja-JP" altLang="en-US" sz="1200" dirty="0">
                <a:latin typeface="小塚ゴシック Pr6N R" panose="020B0400000000000000" pitchFamily="34" charset="-128"/>
                <a:ea typeface="小塚ゴシック Pr6N R" panose="020B0400000000000000" pitchFamily="34" charset="-128"/>
              </a:rPr>
              <a:t>当日支払い</a:t>
            </a:r>
            <a:endParaRPr lang="en-US" altLang="ja-JP" sz="1200" dirty="0">
              <a:latin typeface="小塚ゴシック Pr6N R" panose="020B0400000000000000" pitchFamily="34" charset="-128"/>
              <a:ea typeface="小塚ゴシック Pr6N R" panose="020B0400000000000000" pitchFamily="34" charset="-128"/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3143096" y="5929374"/>
            <a:ext cx="4343671" cy="592923"/>
          </a:xfrm>
          <a:prstGeom prst="rect">
            <a:avLst/>
          </a:prstGeom>
          <a:noFill/>
        </p:spPr>
        <p:txBody>
          <a:bodyPr wrap="square" lIns="91424" tIns="45712" rIns="91424" bIns="45712" rtlCol="0">
            <a:spAutoFit/>
          </a:bodyPr>
          <a:lstStyle/>
          <a:p>
            <a:r>
              <a:rPr lang="en-US" altLang="ja-JP" sz="1600" dirty="0">
                <a:latin typeface="小塚ゴシック Pr6N R" panose="020B0400000000000000" pitchFamily="34" charset="-128"/>
                <a:ea typeface="小塚ゴシック Pr6N R" panose="020B0400000000000000" pitchFamily="34" charset="-128"/>
              </a:rPr>
              <a:t>【</a:t>
            </a:r>
            <a:r>
              <a:rPr lang="ja-JP" altLang="en-US" sz="1600" dirty="0">
                <a:latin typeface="小塚ゴシック Pr6N R" panose="020B0400000000000000" pitchFamily="34" charset="-128"/>
                <a:ea typeface="小塚ゴシック Pr6N R" panose="020B0400000000000000" pitchFamily="34" charset="-128"/>
              </a:rPr>
              <a:t>定員</a:t>
            </a:r>
            <a:r>
              <a:rPr lang="en-US" altLang="ja-JP" sz="1600" dirty="0">
                <a:latin typeface="小塚ゴシック Pr6N R" panose="020B0400000000000000" pitchFamily="34" charset="-128"/>
                <a:ea typeface="小塚ゴシック Pr6N R" panose="020B0400000000000000" pitchFamily="34" charset="-128"/>
              </a:rPr>
              <a:t>】</a:t>
            </a:r>
          </a:p>
          <a:p>
            <a:r>
              <a:rPr lang="ja-JP" altLang="en-US" sz="1600" dirty="0">
                <a:latin typeface="小塚ゴシック Pr6N R" panose="020B0400000000000000" pitchFamily="34" charset="-128"/>
                <a:ea typeface="小塚ゴシック Pr6N R" panose="020B0400000000000000" pitchFamily="34" charset="-128"/>
              </a:rPr>
              <a:t>　</a:t>
            </a:r>
            <a:r>
              <a:rPr lang="ja-JP" altLang="en-US" sz="1600" dirty="0">
                <a:latin typeface="小塚ゴシック Pr6N R" panose="020B0400000000000000" pitchFamily="34" charset="-128"/>
                <a:ea typeface="小塚ゴシック Pr6N R" panose="020B0400000000000000" pitchFamily="34" charset="-128"/>
              </a:rPr>
              <a:t>男女合計</a:t>
            </a:r>
            <a:r>
              <a:rPr lang="en-US" altLang="ja-JP" sz="1600" dirty="0">
                <a:latin typeface="小塚ゴシック Pr6N R" panose="020B0400000000000000" pitchFamily="34" charset="-128"/>
                <a:ea typeface="小塚ゴシック Pr6N R" panose="020B0400000000000000" pitchFamily="34" charset="-128"/>
              </a:rPr>
              <a:t>16</a:t>
            </a:r>
            <a:r>
              <a:rPr lang="ja-JP" altLang="en-US" sz="1600" dirty="0">
                <a:latin typeface="小塚ゴシック Pr6N R" panose="020B0400000000000000" pitchFamily="34" charset="-128"/>
                <a:ea typeface="小塚ゴシック Pr6N R" panose="020B0400000000000000" pitchFamily="34" charset="-128"/>
              </a:rPr>
              <a:t>チーム </a:t>
            </a:r>
            <a:endParaRPr lang="en-US" altLang="ja-JP" sz="1600" dirty="0">
              <a:latin typeface="小塚ゴシック Pr6N R" panose="020B0400000000000000" pitchFamily="34" charset="-128"/>
              <a:ea typeface="小塚ゴシック Pr6N R" panose="020B0400000000000000" pitchFamily="34" charset="-128"/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3919923" y="7241412"/>
            <a:ext cx="3531638" cy="907941"/>
          </a:xfrm>
          <a:prstGeom prst="rect">
            <a:avLst/>
          </a:prstGeom>
          <a:noFill/>
        </p:spPr>
        <p:txBody>
          <a:bodyPr wrap="square" lIns="91424" tIns="45712" rIns="91424" bIns="45712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ja-JP" sz="2000" b="1" dirty="0">
                <a:solidFill>
                  <a:srgbClr val="FF000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H28</a:t>
            </a:r>
            <a:r>
              <a:rPr lang="ja-JP" altLang="en-US" sz="2000" b="1" dirty="0">
                <a:solidFill>
                  <a:srgbClr val="FF000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年</a:t>
            </a:r>
            <a:r>
              <a:rPr lang="en-US" altLang="ja-JP" sz="2000" b="1" dirty="0">
                <a:solidFill>
                  <a:srgbClr val="FF000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12</a:t>
            </a:r>
            <a:r>
              <a:rPr lang="ja-JP" altLang="en-US" sz="2000" b="1" dirty="0">
                <a:solidFill>
                  <a:srgbClr val="FF000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月</a:t>
            </a:r>
            <a:r>
              <a:rPr lang="en-US" altLang="ja-JP" sz="2000" b="1" dirty="0">
                <a:solidFill>
                  <a:srgbClr val="FF000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24</a:t>
            </a:r>
            <a:r>
              <a:rPr lang="ja-JP" altLang="en-US" sz="2000" b="1" dirty="0">
                <a:solidFill>
                  <a:srgbClr val="FF000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日（土）必着</a:t>
            </a:r>
            <a:endParaRPr lang="en-US" altLang="ja-JP" sz="2000" b="1" dirty="0">
              <a:solidFill>
                <a:srgbClr val="FF0000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r>
              <a:rPr lang="ja-JP" altLang="en-US" sz="1400" b="1" dirty="0">
                <a:solidFill>
                  <a:srgbClr val="FF0000"/>
                </a:solidFill>
                <a:latin typeface="小塚ゴシック Pr6N R" panose="020B0400000000000000" pitchFamily="34" charset="-128"/>
                <a:ea typeface="小塚ゴシック Pr6N R" panose="020B0400000000000000" pitchFamily="34" charset="-128"/>
              </a:rPr>
              <a:t>申込書</a:t>
            </a:r>
            <a:r>
              <a:rPr lang="ja-JP" altLang="en-US" sz="1400" b="1" dirty="0">
                <a:solidFill>
                  <a:srgbClr val="FF0000"/>
                </a:solidFill>
                <a:latin typeface="小塚ゴシック Pr6N R" panose="020B0400000000000000" pitchFamily="34" charset="-128"/>
                <a:ea typeface="小塚ゴシック Pr6N R" panose="020B0400000000000000" pitchFamily="34" charset="-128"/>
              </a:rPr>
              <a:t>に記入の上、郵送・</a:t>
            </a:r>
            <a:r>
              <a:rPr lang="en-US" altLang="ja-JP" sz="1400" b="1" dirty="0">
                <a:solidFill>
                  <a:srgbClr val="FF0000"/>
                </a:solidFill>
                <a:latin typeface="小塚ゴシック Pr6N R" panose="020B0400000000000000" pitchFamily="34" charset="-128"/>
                <a:ea typeface="小塚ゴシック Pr6N R" panose="020B0400000000000000" pitchFamily="34" charset="-128"/>
              </a:rPr>
              <a:t>FAX</a:t>
            </a:r>
            <a:r>
              <a:rPr lang="ja-JP" altLang="en-US" sz="1400" b="1" dirty="0">
                <a:solidFill>
                  <a:srgbClr val="FF0000"/>
                </a:solidFill>
                <a:latin typeface="小塚ゴシック Pr6N R" panose="020B0400000000000000" pitchFamily="34" charset="-128"/>
                <a:ea typeface="小塚ゴシック Pr6N R" panose="020B0400000000000000" pitchFamily="34" charset="-128"/>
              </a:rPr>
              <a:t>・来館</a:t>
            </a:r>
            <a:endParaRPr lang="en-US" altLang="ja-JP" sz="1400" b="1" dirty="0">
              <a:solidFill>
                <a:srgbClr val="FF0000"/>
              </a:solidFill>
              <a:latin typeface="小塚ゴシック Pr6N R" panose="020B0400000000000000" pitchFamily="34" charset="-128"/>
              <a:ea typeface="小塚ゴシック Pr6N R" panose="020B0400000000000000" pitchFamily="34" charset="-128"/>
            </a:endParaRPr>
          </a:p>
          <a:p>
            <a:r>
              <a:rPr lang="ja-JP" altLang="en-US" sz="1400" b="1" dirty="0">
                <a:solidFill>
                  <a:srgbClr val="FF0000"/>
                </a:solidFill>
                <a:latin typeface="小塚ゴシック Pr6N R" panose="020B0400000000000000" pitchFamily="34" charset="-128"/>
                <a:ea typeface="小塚ゴシック Pr6N R" panose="020B0400000000000000" pitchFamily="34" charset="-128"/>
              </a:rPr>
              <a:t>いづれかで施設受付へご提出ください。</a:t>
            </a:r>
            <a:endParaRPr lang="en-US" altLang="ja-JP" sz="1400" b="1" dirty="0">
              <a:solidFill>
                <a:srgbClr val="FF0000"/>
              </a:solidFill>
              <a:latin typeface="小塚ゴシック Pr6N R" panose="020B0400000000000000" pitchFamily="34" charset="-128"/>
              <a:ea typeface="小塚ゴシック Pr6N R" panose="020B0400000000000000" pitchFamily="34" charset="-128"/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3143097" y="6552742"/>
            <a:ext cx="5302799" cy="592923"/>
          </a:xfrm>
          <a:prstGeom prst="rect">
            <a:avLst/>
          </a:prstGeom>
          <a:noFill/>
        </p:spPr>
        <p:txBody>
          <a:bodyPr wrap="square" lIns="91424" tIns="45712" rIns="91424" bIns="45712" rtlCol="0">
            <a:spAutoFit/>
          </a:bodyPr>
          <a:lstStyle/>
          <a:p>
            <a:r>
              <a:rPr lang="en-US" altLang="ja-JP" sz="1600" dirty="0">
                <a:latin typeface="小塚ゴシック Pr6N R" panose="020B0400000000000000" pitchFamily="34" charset="-128"/>
                <a:ea typeface="小塚ゴシック Pr6N R" panose="020B0400000000000000" pitchFamily="34" charset="-128"/>
              </a:rPr>
              <a:t>【</a:t>
            </a:r>
            <a:r>
              <a:rPr lang="ja-JP" altLang="en-US" sz="1600" dirty="0">
                <a:latin typeface="小塚ゴシック Pr6N R" panose="020B0400000000000000" pitchFamily="34" charset="-128"/>
                <a:ea typeface="小塚ゴシック Pr6N R" panose="020B0400000000000000" pitchFamily="34" charset="-128"/>
              </a:rPr>
              <a:t>その他詳細</a:t>
            </a:r>
            <a:r>
              <a:rPr lang="en-US" altLang="ja-JP" sz="1600" dirty="0">
                <a:latin typeface="小塚ゴシック Pr6N R" panose="020B0400000000000000" pitchFamily="34" charset="-128"/>
                <a:ea typeface="小塚ゴシック Pr6N R" panose="020B0400000000000000" pitchFamily="34" charset="-128"/>
              </a:rPr>
              <a:t>】</a:t>
            </a:r>
          </a:p>
          <a:p>
            <a:r>
              <a:rPr lang="ja-JP" altLang="en-US" sz="1600" dirty="0">
                <a:latin typeface="小塚ゴシック Pr6N R" panose="020B0400000000000000" pitchFamily="34" charset="-128"/>
                <a:ea typeface="小塚ゴシック Pr6N R" panose="020B0400000000000000" pitchFamily="34" charset="-128"/>
              </a:rPr>
              <a:t>　</a:t>
            </a:r>
            <a:r>
              <a:rPr lang="ja-JP" altLang="en-US" sz="1600" spc="-150" dirty="0">
                <a:latin typeface="小塚ゴシック Pr6N R" panose="020B0400000000000000" pitchFamily="34" charset="-128"/>
                <a:ea typeface="小塚ゴシック Pr6N R" panose="020B0400000000000000" pitchFamily="34" charset="-128"/>
              </a:rPr>
              <a:t>施設</a:t>
            </a:r>
            <a:r>
              <a:rPr lang="en-US" altLang="ja-JP" sz="1600" spc="-150" dirty="0">
                <a:latin typeface="小塚ゴシック Pr6N R" panose="020B0400000000000000" pitchFamily="34" charset="-128"/>
                <a:ea typeface="小塚ゴシック Pr6N R" panose="020B0400000000000000" pitchFamily="34" charset="-128"/>
              </a:rPr>
              <a:t>HP</a:t>
            </a:r>
            <a:r>
              <a:rPr lang="ja-JP" altLang="en-US" sz="1600" spc="-150" dirty="0">
                <a:latin typeface="小塚ゴシック Pr6N R" panose="020B0400000000000000" pitchFamily="34" charset="-128"/>
                <a:ea typeface="小塚ゴシック Pr6N R" panose="020B0400000000000000" pitchFamily="34" charset="-128"/>
              </a:rPr>
              <a:t>又は施設受付で大会要項をご覧ください。 </a:t>
            </a:r>
            <a:endParaRPr lang="en-US" altLang="ja-JP" sz="1600" spc="-150" dirty="0">
              <a:latin typeface="小塚ゴシック Pr6N R" panose="020B0400000000000000" pitchFamily="34" charset="-128"/>
              <a:ea typeface="小塚ゴシック Pr6N R" panose="020B0400000000000000" pitchFamily="34" charset="-128"/>
            </a:endParaRPr>
          </a:p>
        </p:txBody>
      </p:sp>
      <p:cxnSp>
        <p:nvCxnSpPr>
          <p:cNvPr id="30" name="直線コネクタ 29"/>
          <p:cNvCxnSpPr/>
          <p:nvPr/>
        </p:nvCxnSpPr>
        <p:spPr bwMode="auto">
          <a:xfrm>
            <a:off x="5125073" y="14211805"/>
            <a:ext cx="5616000" cy="0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1" name="正方形/長方形 30"/>
          <p:cNvSpPr/>
          <p:nvPr/>
        </p:nvSpPr>
        <p:spPr>
          <a:xfrm>
            <a:off x="-3594" y="8250384"/>
            <a:ext cx="7563271" cy="808089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4" tIns="45712" rIns="91424" bIns="45712"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-13669" y="8420061"/>
            <a:ext cx="1435919" cy="342628"/>
          </a:xfrm>
          <a:prstGeom prst="rect">
            <a:avLst/>
          </a:prstGeom>
          <a:noFill/>
        </p:spPr>
        <p:txBody>
          <a:bodyPr wrap="none" lIns="91424" tIns="45712" rIns="91424" bIns="45712" rtlCol="0">
            <a:spAutoFit/>
          </a:bodyPr>
          <a:lstStyle/>
          <a:p>
            <a:pPr algn="ctr"/>
            <a:r>
              <a:rPr lang="ja-JP" altLang="en-US" sz="1600" dirty="0">
                <a:latin typeface="小塚ゴシック Pro H" panose="020B0800000000000000" pitchFamily="34" charset="-128"/>
                <a:ea typeface="小塚ゴシック Pro H" panose="020B0800000000000000" pitchFamily="34" charset="-128"/>
              </a:rPr>
              <a:t>施設お問合せ</a:t>
            </a:r>
          </a:p>
        </p:txBody>
      </p:sp>
      <p:sp>
        <p:nvSpPr>
          <p:cNvPr id="33" name="Rectangle 97"/>
          <p:cNvSpPr>
            <a:spLocks noChangeArrowheads="1"/>
          </p:cNvSpPr>
          <p:nvPr/>
        </p:nvSpPr>
        <p:spPr bwMode="auto">
          <a:xfrm>
            <a:off x="1457517" y="8342326"/>
            <a:ext cx="851775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defPPr>
              <a:defRPr lang="ja-JP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1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1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1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1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1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5pPr>
            <a:lvl6pPr marL="2286000" algn="l" defTabSz="914400" rtl="0" eaLnBrk="1" latinLnBrk="0" hangingPunct="1">
              <a:defRPr kumimoji="1" sz="21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6pPr>
            <a:lvl7pPr marL="2743200" algn="l" defTabSz="914400" rtl="0" eaLnBrk="1" latinLnBrk="0" hangingPunct="1">
              <a:defRPr kumimoji="1" sz="21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7pPr>
            <a:lvl8pPr marL="3200400" algn="l" defTabSz="914400" rtl="0" eaLnBrk="1" latinLnBrk="0" hangingPunct="1">
              <a:defRPr kumimoji="1" sz="21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8pPr>
            <a:lvl9pPr marL="3657600" algn="l" defTabSz="914400" rtl="0" eaLnBrk="1" latinLnBrk="0" hangingPunct="1">
              <a:defRPr kumimoji="1" sz="21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9pPr>
          </a:lstStyle>
          <a:p>
            <a:pPr eaLnBrk="1" hangingPunct="1"/>
            <a:r>
              <a:rPr lang="ja-JP" altLang="en-US" sz="18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☎ </a:t>
            </a:r>
            <a:r>
              <a:rPr lang="ja-JP" altLang="en-US" sz="2400" dirty="0">
                <a:solidFill>
                  <a:srgbClr val="0070C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０７７４－８２－３６３９</a:t>
            </a:r>
            <a:r>
              <a:rPr lang="ja-JP" altLang="en-US" sz="2400" dirty="0">
                <a:ln>
                  <a:solidFill>
                    <a:sysClr val="windowText" lastClr="000000"/>
                  </a:solidFill>
                </a:ln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 </a:t>
            </a:r>
            <a:r>
              <a:rPr lang="ja-JP" altLang="en-US" sz="1200" dirty="0">
                <a:ln>
                  <a:solidFill>
                    <a:sysClr val="windowText" lastClr="000000"/>
                  </a:solidFill>
                </a:ln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（</a:t>
            </a:r>
            <a:r>
              <a:rPr lang="en-US" altLang="ja-JP" sz="1200" dirty="0">
                <a:ln>
                  <a:solidFill>
                    <a:sysClr val="windowText" lastClr="000000"/>
                  </a:solidFill>
                </a:ln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FAX0774</a:t>
            </a:r>
            <a:r>
              <a:rPr lang="ja-JP" altLang="en-US" sz="1200" dirty="0">
                <a:ln>
                  <a:solidFill>
                    <a:sysClr val="windowText" lastClr="000000"/>
                  </a:solidFill>
                </a:ln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－</a:t>
            </a:r>
            <a:r>
              <a:rPr lang="en-US" altLang="ja-JP" sz="1200" dirty="0">
                <a:ln>
                  <a:solidFill>
                    <a:sysClr val="windowText" lastClr="000000"/>
                  </a:solidFill>
                </a:ln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82</a:t>
            </a:r>
            <a:r>
              <a:rPr lang="ja-JP" altLang="en-US" sz="1200" dirty="0">
                <a:ln>
                  <a:solidFill>
                    <a:sysClr val="windowText" lastClr="000000"/>
                  </a:solidFill>
                </a:ln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－</a:t>
            </a:r>
            <a:r>
              <a:rPr lang="en-US" altLang="ja-JP" sz="1200" dirty="0">
                <a:ln>
                  <a:solidFill>
                    <a:sysClr val="windowText" lastClr="000000"/>
                  </a:solidFill>
                </a:ln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3762</a:t>
            </a:r>
            <a:r>
              <a:rPr lang="ja-JP" altLang="en-US" sz="1200" dirty="0">
                <a:ln>
                  <a:solidFill>
                    <a:sysClr val="windowText" lastClr="000000"/>
                  </a:solidFill>
                </a:ln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）</a:t>
            </a:r>
            <a:endParaRPr lang="en-US" altLang="ja-JP" sz="1200" dirty="0">
              <a:ln>
                <a:solidFill>
                  <a:sysClr val="windowText" lastClr="000000"/>
                </a:solidFill>
              </a:ln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-3596" y="13961251"/>
            <a:ext cx="1338828" cy="369332"/>
          </a:xfrm>
          <a:prstGeom prst="rect">
            <a:avLst/>
          </a:prstGeom>
          <a:noFill/>
        </p:spPr>
        <p:txBody>
          <a:bodyPr wrap="none" lIns="91424" tIns="45712" rIns="91424" bIns="45712" rtlCol="0">
            <a:spAutoFit/>
          </a:bodyPr>
          <a:lstStyle/>
          <a:p>
            <a:r>
              <a:rPr lang="ja-JP" altLang="en-US" dirty="0" smtClean="0">
                <a:latin typeface="小塚ゴシック Pro R" panose="020B0400000000000000" pitchFamily="34" charset="-128"/>
                <a:ea typeface="小塚ゴシック Pro R" panose="020B0400000000000000" pitchFamily="34" charset="-128"/>
              </a:rPr>
              <a:t>◆アクセス</a:t>
            </a:r>
            <a:endParaRPr kumimoji="1" lang="ja-JP" altLang="en-US" dirty="0">
              <a:latin typeface="小塚ゴシック Pro R" panose="020B0400000000000000" pitchFamily="34" charset="-128"/>
              <a:ea typeface="小塚ゴシック Pro R" panose="020B0400000000000000" pitchFamily="34" charset="-128"/>
            </a:endParaRPr>
          </a:p>
        </p:txBody>
      </p:sp>
      <p:sp>
        <p:nvSpPr>
          <p:cNvPr id="27" name="円/楕円 26"/>
          <p:cNvSpPr/>
          <p:nvPr/>
        </p:nvSpPr>
        <p:spPr>
          <a:xfrm>
            <a:off x="2902472" y="7185332"/>
            <a:ext cx="1017452" cy="1017452"/>
          </a:xfrm>
          <a:prstGeom prst="ellipse">
            <a:avLst/>
          </a:prstGeom>
          <a:solidFill>
            <a:schemeClr val="bg1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4" tIns="45712" rIns="91424" bIns="45712" rtlCol="0" anchor="ctr"/>
          <a:lstStyle/>
          <a:p>
            <a:pPr algn="ctr"/>
            <a:r>
              <a:rPr kumimoji="1" lang="ja-JP" altLang="en-US" dirty="0" smtClean="0">
                <a:solidFill>
                  <a:srgbClr val="FF000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申込</a:t>
            </a:r>
            <a:endParaRPr kumimoji="1" lang="en-US" altLang="ja-JP" dirty="0" smtClean="0">
              <a:solidFill>
                <a:srgbClr val="FF0000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 algn="ctr"/>
            <a:r>
              <a:rPr kumimoji="1" lang="ja-JP" altLang="en-US" dirty="0" smtClean="0">
                <a:solidFill>
                  <a:srgbClr val="FF000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締切</a:t>
            </a:r>
            <a:endParaRPr kumimoji="1" lang="ja-JP" altLang="en-US" dirty="0">
              <a:solidFill>
                <a:srgbClr val="FF0000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36" name="Rectangle 97"/>
          <p:cNvSpPr>
            <a:spLocks noChangeArrowheads="1"/>
          </p:cNvSpPr>
          <p:nvPr/>
        </p:nvSpPr>
        <p:spPr bwMode="auto">
          <a:xfrm>
            <a:off x="153521" y="6939901"/>
            <a:ext cx="3766402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defPPr>
              <a:defRPr lang="ja-JP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1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1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1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1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1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5pPr>
            <a:lvl6pPr marL="2286000" algn="l" defTabSz="914400" rtl="0" eaLnBrk="1" latinLnBrk="0" hangingPunct="1">
              <a:defRPr kumimoji="1" sz="21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6pPr>
            <a:lvl7pPr marL="2743200" algn="l" defTabSz="914400" rtl="0" eaLnBrk="1" latinLnBrk="0" hangingPunct="1">
              <a:defRPr kumimoji="1" sz="21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7pPr>
            <a:lvl8pPr marL="3200400" algn="l" defTabSz="914400" rtl="0" eaLnBrk="1" latinLnBrk="0" hangingPunct="1">
              <a:defRPr kumimoji="1" sz="21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8pPr>
            <a:lvl9pPr marL="3657600" algn="l" defTabSz="914400" rtl="0" eaLnBrk="1" latinLnBrk="0" hangingPunct="1">
              <a:defRPr kumimoji="1" sz="21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9pPr>
          </a:lstStyle>
          <a:p>
            <a:pPr eaLnBrk="1" hangingPunct="1">
              <a:spcAft>
                <a:spcPts val="600"/>
              </a:spcAft>
            </a:pPr>
            <a:r>
              <a:rPr lang="ja-JP" altLang="en-US" sz="1200" b="1" dirty="0">
                <a:solidFill>
                  <a:schemeClr val="bg1"/>
                </a:solidFill>
                <a:latin typeface="小塚ゴシック Pr6N R" panose="020B0400000000000000" pitchFamily="34" charset="-128"/>
                <a:ea typeface="小塚ゴシック Pr6N R" panose="020B0400000000000000" pitchFamily="34" charset="-128"/>
              </a:rPr>
              <a:t>住所</a:t>
            </a:r>
            <a:r>
              <a:rPr lang="ja-JP" altLang="en-US" sz="1000" b="1" spc="-300" dirty="0">
                <a:solidFill>
                  <a:schemeClr val="bg1"/>
                </a:solidFill>
                <a:latin typeface="小塚ゴシック Pr6N R" panose="020B0400000000000000" pitchFamily="34" charset="-128"/>
                <a:ea typeface="小塚ゴシック Pr6N R" panose="020B0400000000000000" pitchFamily="34" charset="-128"/>
              </a:rPr>
              <a:t>：</a:t>
            </a:r>
            <a:r>
              <a:rPr lang="zh-TW" altLang="en-US" sz="1200" b="1" dirty="0">
                <a:solidFill>
                  <a:schemeClr val="bg1"/>
                </a:solidFill>
                <a:latin typeface="小塚ゴシック Pr6N R" panose="020B0400000000000000" pitchFamily="34" charset="-128"/>
                <a:ea typeface="小塚ゴシック Pr6N R" panose="020B0400000000000000" pitchFamily="34" charset="-128"/>
              </a:rPr>
              <a:t>綴喜郡井手町大字井手小字大塚</a:t>
            </a:r>
            <a:r>
              <a:rPr lang="en-US" altLang="zh-TW" sz="1200" b="1" dirty="0">
                <a:solidFill>
                  <a:schemeClr val="bg1"/>
                </a:solidFill>
                <a:latin typeface="小塚ゴシック Pr6N R" panose="020B0400000000000000" pitchFamily="34" charset="-128"/>
                <a:ea typeface="小塚ゴシック Pr6N R" panose="020B0400000000000000" pitchFamily="34" charset="-128"/>
              </a:rPr>
              <a:t>99-35</a:t>
            </a:r>
          </a:p>
        </p:txBody>
      </p:sp>
      <p:pic>
        <p:nvPicPr>
          <p:cNvPr id="37" name="図 3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2679" y="8336066"/>
            <a:ext cx="641621" cy="641621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38" name="Rectangle 97"/>
          <p:cNvSpPr>
            <a:spLocks noChangeArrowheads="1"/>
          </p:cNvSpPr>
          <p:nvPr/>
        </p:nvSpPr>
        <p:spPr bwMode="auto">
          <a:xfrm>
            <a:off x="915050" y="8683961"/>
            <a:ext cx="6708576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defPPr>
              <a:defRPr lang="ja-JP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1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1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1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1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1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5pPr>
            <a:lvl6pPr marL="2286000" algn="l" defTabSz="914400" rtl="0" eaLnBrk="1" latinLnBrk="0" hangingPunct="1">
              <a:defRPr kumimoji="1" sz="21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6pPr>
            <a:lvl7pPr marL="2743200" algn="l" defTabSz="914400" rtl="0" eaLnBrk="1" latinLnBrk="0" hangingPunct="1">
              <a:defRPr kumimoji="1" sz="21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7pPr>
            <a:lvl8pPr marL="3200400" algn="l" defTabSz="914400" rtl="0" eaLnBrk="1" latinLnBrk="0" hangingPunct="1">
              <a:defRPr kumimoji="1" sz="21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8pPr>
            <a:lvl9pPr marL="3657600" algn="l" defTabSz="914400" rtl="0" eaLnBrk="1" latinLnBrk="0" hangingPunct="1">
              <a:defRPr kumimoji="1" sz="21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9pPr>
          </a:lstStyle>
          <a:p>
            <a:pPr eaLnBrk="1" hangingPunct="1"/>
            <a:r>
              <a:rPr lang="en-US" altLang="ja-JP" sz="2000" b="1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www.nem-shiteikanri.jp/shisetsu/yamashiro_kinro</a:t>
            </a:r>
            <a:endParaRPr lang="en-US" altLang="ja-JP" sz="2000" b="1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39" name="Rectangle 97"/>
          <p:cNvSpPr>
            <a:spLocks noChangeArrowheads="1"/>
          </p:cNvSpPr>
          <p:nvPr/>
        </p:nvSpPr>
        <p:spPr bwMode="auto">
          <a:xfrm>
            <a:off x="101708" y="8727214"/>
            <a:ext cx="987362" cy="2502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defPPr>
              <a:defRPr lang="ja-JP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1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1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1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1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1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5pPr>
            <a:lvl6pPr marL="2286000" algn="l" defTabSz="914400" rtl="0" eaLnBrk="1" latinLnBrk="0" hangingPunct="1">
              <a:defRPr kumimoji="1" sz="21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6pPr>
            <a:lvl7pPr marL="2743200" algn="l" defTabSz="914400" rtl="0" eaLnBrk="1" latinLnBrk="0" hangingPunct="1">
              <a:defRPr kumimoji="1" sz="21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7pPr>
            <a:lvl8pPr marL="3200400" algn="l" defTabSz="914400" rtl="0" eaLnBrk="1" latinLnBrk="0" hangingPunct="1">
              <a:defRPr kumimoji="1" sz="21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8pPr>
            <a:lvl9pPr marL="3657600" algn="l" defTabSz="914400" rtl="0" eaLnBrk="1" latinLnBrk="0" hangingPunct="1">
              <a:defRPr kumimoji="1" sz="21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9pPr>
          </a:lstStyle>
          <a:p>
            <a:pPr eaLnBrk="1" hangingPunct="1"/>
            <a:r>
              <a:rPr lang="ja-JP" altLang="en-US" sz="1600" b="1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施設</a:t>
            </a:r>
            <a:r>
              <a:rPr lang="en-US" altLang="ja-JP" sz="1600" b="1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HP</a:t>
            </a:r>
            <a:endParaRPr lang="en-US" altLang="ja-JP" sz="1600" b="1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40" name="円/楕円 39"/>
          <p:cNvSpPr/>
          <p:nvPr/>
        </p:nvSpPr>
        <p:spPr>
          <a:xfrm>
            <a:off x="3286579" y="9127466"/>
            <a:ext cx="1330389" cy="1330389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4" tIns="45712" rIns="91424" bIns="45712" rtlCol="0" anchor="ctr"/>
          <a:lstStyle/>
          <a:p>
            <a:pPr algn="ctr"/>
            <a:endParaRPr kumimoji="1" lang="ja-JP" altLang="en-US"/>
          </a:p>
        </p:txBody>
      </p:sp>
      <p:sp>
        <p:nvSpPr>
          <p:cNvPr id="41" name="円/楕円 40"/>
          <p:cNvSpPr/>
          <p:nvPr/>
        </p:nvSpPr>
        <p:spPr>
          <a:xfrm>
            <a:off x="5414539" y="9151725"/>
            <a:ext cx="1330389" cy="1330389"/>
          </a:xfrm>
          <a:prstGeom prst="ellipse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4" tIns="45712" rIns="91424" bIns="45712"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101708" y="9227123"/>
            <a:ext cx="1539081" cy="1143903"/>
          </a:xfrm>
          <a:prstGeom prst="homePlate">
            <a:avLst>
              <a:gd name="adj" fmla="val 23346"/>
            </a:avLst>
          </a:prstGeom>
          <a:noFill/>
          <a:ln w="57150">
            <a:solidFill>
              <a:srgbClr val="00B0F0"/>
            </a:solidFill>
          </a:ln>
        </p:spPr>
        <p:txBody>
          <a:bodyPr wrap="square" lIns="91424" tIns="45712" rIns="91424" bIns="45712" rtlCol="0" anchor="ctr">
            <a:spAutoFit/>
          </a:bodyPr>
          <a:lstStyle/>
          <a:p>
            <a:pPr algn="ctr">
              <a:lnSpc>
                <a:spcPts val="1600"/>
              </a:lnSpc>
              <a:spcBef>
                <a:spcPts val="600"/>
              </a:spcBef>
            </a:pPr>
            <a:r>
              <a:rPr lang="ja-JP" altLang="en-US" sz="1400" dirty="0">
                <a:solidFill>
                  <a:srgbClr val="00B0F0"/>
                </a:solidFill>
                <a:latin typeface="小塚ゴシック Pr6N R" panose="020B0400000000000000" pitchFamily="34" charset="-128"/>
                <a:ea typeface="小塚ゴシック Pr6N R" panose="020B0400000000000000" pitchFamily="34" charset="-128"/>
              </a:rPr>
              <a:t>平成</a:t>
            </a:r>
            <a:r>
              <a:rPr lang="en-US" altLang="ja-JP" sz="1400" dirty="0">
                <a:solidFill>
                  <a:srgbClr val="00B0F0"/>
                </a:solidFill>
                <a:latin typeface="小塚ゴシック Pr6N R" panose="020B0400000000000000" pitchFamily="34" charset="-128"/>
                <a:ea typeface="小塚ゴシック Pr6N R" panose="020B0400000000000000" pitchFamily="34" charset="-128"/>
              </a:rPr>
              <a:t>28</a:t>
            </a:r>
            <a:r>
              <a:rPr lang="ja-JP" altLang="en-US" sz="1400" dirty="0">
                <a:solidFill>
                  <a:srgbClr val="00B0F0"/>
                </a:solidFill>
                <a:latin typeface="小塚ゴシック Pr6N R" panose="020B0400000000000000" pitchFamily="34" charset="-128"/>
                <a:ea typeface="小塚ゴシック Pr6N R" panose="020B0400000000000000" pitchFamily="34" charset="-128"/>
              </a:rPr>
              <a:t>年度</a:t>
            </a:r>
            <a:endParaRPr lang="en-US" altLang="ja-JP" sz="1400" dirty="0">
              <a:solidFill>
                <a:srgbClr val="00B0F0"/>
              </a:solidFill>
              <a:latin typeface="小塚ゴシック Pr6N R" panose="020B0400000000000000" pitchFamily="34" charset="-128"/>
              <a:ea typeface="小塚ゴシック Pr6N R" panose="020B0400000000000000" pitchFamily="34" charset="-128"/>
            </a:endParaRPr>
          </a:p>
          <a:p>
            <a:pPr algn="ctr">
              <a:lnSpc>
                <a:spcPts val="1600"/>
              </a:lnSpc>
            </a:pPr>
            <a:r>
              <a:rPr lang="ja-JP" altLang="en-US" sz="1400" dirty="0">
                <a:solidFill>
                  <a:srgbClr val="00B0F0"/>
                </a:solidFill>
                <a:latin typeface="小塚ゴシック Pr6N R" panose="020B0400000000000000" pitchFamily="34" charset="-128"/>
                <a:ea typeface="小塚ゴシック Pr6N R" panose="020B0400000000000000" pitchFamily="34" charset="-128"/>
              </a:rPr>
              <a:t>実施予定</a:t>
            </a:r>
            <a:endParaRPr lang="en-US" altLang="ja-JP" sz="1400" dirty="0">
              <a:solidFill>
                <a:srgbClr val="00B0F0"/>
              </a:solidFill>
              <a:latin typeface="小塚ゴシック Pr6N R" panose="020B0400000000000000" pitchFamily="34" charset="-128"/>
              <a:ea typeface="小塚ゴシック Pr6N R" panose="020B0400000000000000" pitchFamily="34" charset="-128"/>
            </a:endParaRPr>
          </a:p>
          <a:p>
            <a:pPr algn="ctr">
              <a:lnSpc>
                <a:spcPts val="2200"/>
              </a:lnSpc>
              <a:spcBef>
                <a:spcPts val="600"/>
              </a:spcBef>
            </a:pPr>
            <a:r>
              <a:rPr lang="ja-JP" altLang="en-US" sz="2000" b="1" dirty="0">
                <a:solidFill>
                  <a:srgbClr val="00B0F0"/>
                </a:solidFill>
                <a:latin typeface="小塚ゴシック Pr6N R" panose="020B0400000000000000" pitchFamily="34" charset="-128"/>
                <a:ea typeface="小塚ゴシック Pr6N R" panose="020B0400000000000000" pitchFamily="34" charset="-128"/>
              </a:rPr>
              <a:t>スポーツ</a:t>
            </a:r>
            <a:endParaRPr lang="en-US" altLang="ja-JP" sz="2000" b="1" dirty="0">
              <a:solidFill>
                <a:srgbClr val="00B0F0"/>
              </a:solidFill>
              <a:latin typeface="小塚ゴシック Pr6N R" panose="020B0400000000000000" pitchFamily="34" charset="-128"/>
              <a:ea typeface="小塚ゴシック Pr6N R" panose="020B0400000000000000" pitchFamily="34" charset="-128"/>
            </a:endParaRPr>
          </a:p>
          <a:p>
            <a:pPr algn="ctr">
              <a:lnSpc>
                <a:spcPts val="2200"/>
              </a:lnSpc>
            </a:pPr>
            <a:r>
              <a:rPr lang="ja-JP" altLang="en-US" sz="2000" b="1" dirty="0">
                <a:solidFill>
                  <a:srgbClr val="00B0F0"/>
                </a:solidFill>
                <a:latin typeface="小塚ゴシック Pr6N R" panose="020B0400000000000000" pitchFamily="34" charset="-128"/>
                <a:ea typeface="小塚ゴシック Pr6N R" panose="020B0400000000000000" pitchFamily="34" charset="-128"/>
              </a:rPr>
              <a:t>交流大会</a:t>
            </a:r>
            <a:endParaRPr lang="en-US" altLang="ja-JP" sz="2000" b="1" dirty="0">
              <a:solidFill>
                <a:srgbClr val="00B0F0"/>
              </a:solidFill>
              <a:latin typeface="小塚ゴシック Pr6N R" panose="020B0400000000000000" pitchFamily="34" charset="-128"/>
              <a:ea typeface="小塚ゴシック Pr6N R" panose="020B0400000000000000" pitchFamily="34" charset="-128"/>
            </a:endParaRPr>
          </a:p>
        </p:txBody>
      </p:sp>
      <p:pic>
        <p:nvPicPr>
          <p:cNvPr id="44" name="図 43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 rot="21258545">
            <a:off x="4119369" y="9758093"/>
            <a:ext cx="1237262" cy="600513"/>
          </a:xfrm>
          <a:prstGeom prst="rect">
            <a:avLst/>
          </a:prstGeom>
        </p:spPr>
      </p:pic>
      <p:sp>
        <p:nvSpPr>
          <p:cNvPr id="45" name="円/楕円 44"/>
          <p:cNvSpPr/>
          <p:nvPr/>
        </p:nvSpPr>
        <p:spPr>
          <a:xfrm>
            <a:off x="2454713" y="9540002"/>
            <a:ext cx="551438" cy="551438"/>
          </a:xfrm>
          <a:prstGeom prst="ellipse">
            <a:avLst/>
          </a:prstGeom>
          <a:solidFill>
            <a:srgbClr val="6ACCE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4" tIns="45712" rIns="91424" bIns="45712" rtlCol="0" anchor="ctr"/>
          <a:lstStyle/>
          <a:p>
            <a:pPr algn="ctr"/>
            <a:r>
              <a:rPr lang="en-US" altLang="ja-JP" sz="1200" spc="-15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1</a:t>
            </a:r>
            <a:r>
              <a:rPr lang="ja-JP" altLang="en-US" sz="1200" spc="-15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月</a:t>
            </a:r>
            <a:endParaRPr lang="ja-JP" altLang="en-US" sz="1200" spc="-150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48" name="円/楕円 47"/>
          <p:cNvSpPr/>
          <p:nvPr/>
        </p:nvSpPr>
        <p:spPr>
          <a:xfrm>
            <a:off x="1754844" y="9518075"/>
            <a:ext cx="551438" cy="551438"/>
          </a:xfrm>
          <a:prstGeom prst="ellipse">
            <a:avLst/>
          </a:prstGeom>
          <a:solidFill>
            <a:srgbClr val="6ACCE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4" tIns="45712" rIns="91424" bIns="45712" rtlCol="0" anchor="ctr"/>
          <a:lstStyle/>
          <a:p>
            <a:pPr algn="ctr"/>
            <a:r>
              <a:rPr lang="en-US" altLang="ja-JP" sz="1200" spc="-15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12</a:t>
            </a:r>
            <a:r>
              <a:rPr lang="ja-JP" altLang="en-US" sz="1200" spc="-15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月</a:t>
            </a:r>
            <a:endParaRPr lang="ja-JP" altLang="en-US" sz="1200" spc="-150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3371698" y="9217083"/>
            <a:ext cx="1191352" cy="646331"/>
          </a:xfrm>
          <a:prstGeom prst="rect">
            <a:avLst/>
          </a:prstGeom>
          <a:noFill/>
        </p:spPr>
        <p:txBody>
          <a:bodyPr wrap="none" lIns="91424" tIns="45712" rIns="91424" bIns="45712" rtlCol="0">
            <a:spAutoFit/>
          </a:bodyPr>
          <a:lstStyle/>
          <a:p>
            <a:r>
              <a:rPr lang="en-US" altLang="ja-JP" sz="3600" spc="-300" dirty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2/11</a:t>
            </a:r>
            <a:endParaRPr lang="ja-JP" altLang="en-US" sz="3600" spc="-300" dirty="0">
              <a:solidFill>
                <a:schemeClr val="bg1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59" name="テキスト ボックス 58"/>
          <p:cNvSpPr txBox="1"/>
          <p:nvPr/>
        </p:nvSpPr>
        <p:spPr>
          <a:xfrm>
            <a:off x="3332381" y="9795772"/>
            <a:ext cx="1274708" cy="579646"/>
          </a:xfrm>
          <a:prstGeom prst="rect">
            <a:avLst/>
          </a:prstGeom>
          <a:noFill/>
        </p:spPr>
        <p:txBody>
          <a:bodyPr wrap="square" lIns="91424" tIns="45712" rIns="91424" bIns="45712" rtlCol="0">
            <a:spAutoFit/>
          </a:bodyPr>
          <a:lstStyle/>
          <a:p>
            <a:pPr algn="ctr">
              <a:lnSpc>
                <a:spcPts val="1900"/>
              </a:lnSpc>
            </a:pPr>
            <a:r>
              <a:rPr lang="ja-JP" altLang="en-US" sz="2000" dirty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テニス</a:t>
            </a:r>
            <a:endParaRPr lang="en-US" altLang="ja-JP" sz="2000" dirty="0">
              <a:solidFill>
                <a:schemeClr val="bg1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 algn="ctr">
              <a:lnSpc>
                <a:spcPts val="1900"/>
              </a:lnSpc>
            </a:pPr>
            <a:r>
              <a:rPr lang="ja-JP" altLang="en-US" sz="2000" dirty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大会</a:t>
            </a:r>
            <a:endParaRPr lang="ja-JP" altLang="en-US" sz="2000" dirty="0">
              <a:solidFill>
                <a:schemeClr val="bg1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60" name="テキスト ボックス 59"/>
          <p:cNvSpPr txBox="1"/>
          <p:nvPr/>
        </p:nvSpPr>
        <p:spPr>
          <a:xfrm>
            <a:off x="5484055" y="9247600"/>
            <a:ext cx="1191352" cy="646331"/>
          </a:xfrm>
          <a:prstGeom prst="rect">
            <a:avLst/>
          </a:prstGeom>
          <a:noFill/>
        </p:spPr>
        <p:txBody>
          <a:bodyPr wrap="none" lIns="91424" tIns="45712" rIns="91424" bIns="45712" rtlCol="0">
            <a:spAutoFit/>
          </a:bodyPr>
          <a:lstStyle/>
          <a:p>
            <a:r>
              <a:rPr lang="en-US" altLang="ja-JP" sz="3600" spc="-300" dirty="0">
                <a:solidFill>
                  <a:srgbClr val="00B0F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3/20</a:t>
            </a:r>
          </a:p>
        </p:txBody>
      </p:sp>
      <p:sp>
        <p:nvSpPr>
          <p:cNvPr id="61" name="テキスト ボックス 60"/>
          <p:cNvSpPr txBox="1"/>
          <p:nvPr/>
        </p:nvSpPr>
        <p:spPr>
          <a:xfrm>
            <a:off x="5104732" y="9820380"/>
            <a:ext cx="1949999" cy="553998"/>
          </a:xfrm>
          <a:prstGeom prst="rect">
            <a:avLst/>
          </a:prstGeom>
          <a:noFill/>
        </p:spPr>
        <p:txBody>
          <a:bodyPr wrap="square" lIns="91424" tIns="45712" rIns="91424" bIns="45712" rtlCol="0">
            <a:spAutoFit/>
          </a:bodyPr>
          <a:lstStyle/>
          <a:p>
            <a:pPr algn="ctr">
              <a:lnSpc>
                <a:spcPts val="1800"/>
              </a:lnSpc>
            </a:pPr>
            <a:r>
              <a:rPr lang="ja-JP" altLang="en-US" sz="1900" spc="-400" dirty="0">
                <a:solidFill>
                  <a:srgbClr val="00B0F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ソフトバレー</a:t>
            </a:r>
            <a:endParaRPr lang="en-US" altLang="ja-JP" sz="1900" spc="-400" dirty="0">
              <a:solidFill>
                <a:srgbClr val="00B0F0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 algn="ctr">
              <a:lnSpc>
                <a:spcPts val="1800"/>
              </a:lnSpc>
            </a:pPr>
            <a:r>
              <a:rPr lang="ja-JP" altLang="en-US" sz="1900" spc="-350" dirty="0">
                <a:solidFill>
                  <a:srgbClr val="00B0F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大 会</a:t>
            </a:r>
            <a:endParaRPr lang="ja-JP" altLang="en-US" sz="1900" spc="-350" dirty="0">
              <a:solidFill>
                <a:srgbClr val="00B0F0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19347" y="10447976"/>
            <a:ext cx="6516528" cy="276999"/>
          </a:xfrm>
          <a:prstGeom prst="rect">
            <a:avLst/>
          </a:prstGeom>
          <a:noFill/>
        </p:spPr>
        <p:txBody>
          <a:bodyPr wrap="none" lIns="91424" tIns="45712" rIns="91424" bIns="45712" rtlCol="0">
            <a:spAutoFit/>
          </a:bodyPr>
          <a:lstStyle/>
          <a:p>
            <a:r>
              <a:rPr lang="en-US" altLang="ja-JP" sz="1200" dirty="0"/>
              <a:t>※</a:t>
            </a:r>
            <a:r>
              <a:rPr lang="ja-JP" altLang="en-US" sz="1200" dirty="0"/>
              <a:t>各大会の詳細は大会の約</a:t>
            </a:r>
            <a:r>
              <a:rPr lang="en-US" altLang="ja-JP" sz="1200" dirty="0"/>
              <a:t>2</a:t>
            </a:r>
            <a:r>
              <a:rPr lang="ja-JP" altLang="en-US" sz="1200" dirty="0"/>
              <a:t>ヶ月前より要項を配布予定です。</a:t>
            </a:r>
            <a:r>
              <a:rPr lang="en-US" altLang="ja-JP" sz="1200" dirty="0"/>
              <a:t>HP</a:t>
            </a:r>
            <a:r>
              <a:rPr lang="ja-JP" altLang="en-US" sz="1200" dirty="0"/>
              <a:t>又は施設受付でご確認ください。</a:t>
            </a:r>
            <a:endParaRPr lang="ja-JP" altLang="en-US" sz="1200" dirty="0"/>
          </a:p>
        </p:txBody>
      </p:sp>
    </p:spTree>
    <p:extLst>
      <p:ext uri="{BB962C8B-B14F-4D97-AF65-F5344CB8AC3E}">
        <p14:creationId xmlns:p14="http://schemas.microsoft.com/office/powerpoint/2010/main" val="11351378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09" y="202072"/>
            <a:ext cx="7499063" cy="103887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305633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469" y="242486"/>
            <a:ext cx="7031003" cy="1028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608425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334</TotalTime>
  <Words>154</Words>
  <Application>Microsoft Office PowerPoint</Application>
  <PresentationFormat>ユーザー設定</PresentationFormat>
  <Paragraphs>47</Paragraphs>
  <Slides>3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2</vt:i4>
      </vt:variant>
      <vt:variant>
        <vt:lpstr>スライド タイトル</vt:lpstr>
      </vt:variant>
      <vt:variant>
        <vt:i4>3</vt:i4>
      </vt:variant>
    </vt:vector>
  </HeadingPairs>
  <TitlesOfParts>
    <vt:vector size="5" baseType="lpstr">
      <vt:lpstr>Office テーマ</vt:lpstr>
      <vt:lpstr>1_Office テーマ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iwatam</dc:creator>
  <cp:lastModifiedBy>松愛会</cp:lastModifiedBy>
  <cp:revision>33</cp:revision>
  <cp:lastPrinted>2016-11-20T07:51:14Z</cp:lastPrinted>
  <dcterms:created xsi:type="dcterms:W3CDTF">2015-11-18T07:10:38Z</dcterms:created>
  <dcterms:modified xsi:type="dcterms:W3CDTF">2016-11-20T07:51:20Z</dcterms:modified>
</cp:coreProperties>
</file>