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</p:sldIdLst>
  <p:sldSz cx="10691813" cy="1511935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00B0F0"/>
    <a:srgbClr val="FFFF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000" autoAdjust="0"/>
    <p:restoredTop sz="94728" autoAdjust="0"/>
  </p:normalViewPr>
  <p:slideViewPr>
    <p:cSldViewPr snapToGrid="0">
      <p:cViewPr varScale="1">
        <p:scale>
          <a:sx n="31" d="100"/>
          <a:sy n="31" d="100"/>
        </p:scale>
        <p:origin x="-2754" y="-108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3895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869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3308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4016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9434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6510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3805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7938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0608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5924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3317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1793-5511-4E32-B2FE-2139E868A8E2}" type="datetimeFigureOut">
              <a:rPr kumimoji="1" lang="ja-JP" altLang="en-US" smtClean="0"/>
              <a:pPr/>
              <a:t>2016/11/1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A56A3-B753-46CE-A77F-FBD0396FB04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7866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131" y="568411"/>
            <a:ext cx="9959546" cy="14259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1023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46742831"/>
              </p:ext>
            </p:extLst>
          </p:nvPr>
        </p:nvGraphicFramePr>
        <p:xfrm>
          <a:off x="366712" y="3171824"/>
          <a:ext cx="9948862" cy="7451902"/>
        </p:xfrm>
        <a:graphic>
          <a:graphicData uri="http://schemas.openxmlformats.org/drawingml/2006/table">
            <a:tbl>
              <a:tblPr/>
              <a:tblGrid>
                <a:gridCol w="211552"/>
                <a:gridCol w="766878"/>
                <a:gridCol w="766878"/>
                <a:gridCol w="749250"/>
                <a:gridCol w="749250"/>
                <a:gridCol w="678733"/>
                <a:gridCol w="678733"/>
                <a:gridCol w="678733"/>
                <a:gridCol w="678733"/>
                <a:gridCol w="678733"/>
                <a:gridCol w="681670"/>
                <a:gridCol w="681670"/>
                <a:gridCol w="678733"/>
                <a:gridCol w="634658"/>
                <a:gridCol w="634658"/>
              </a:tblGrid>
              <a:tr h="254170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altLang="ja-JP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【</a:t>
                      </a:r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平成２８年度　バトミントン ”男女別ダブルス” 交流大会 参加申込書</a:t>
                      </a:r>
                      <a:r>
                        <a:rPr lang="en-US" altLang="ja-JP" sz="1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】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開催日時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： ２０１６年 １２月２４日（土）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654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主　　　催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： 京都府立山城勤労者福祉会館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654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クラブ名 ：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sng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sng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代表者名　：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 指定管理者  日本環境マネジメント㈱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69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（クラブに属してない方は記入不要です）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9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〒 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：          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9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代表者住所 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：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申込日 ： 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2016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　　 月　 　日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9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電話番号 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：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　「申込締切日：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月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日（火）」着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842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（参考）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参加クラス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チーム名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参加者氏名　（フルネーム）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競技年数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住　　　所　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市町村名のみ可）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備　考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88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男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女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Ａ　・　Ｂ　・　ジュニア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男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女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Ａ　・　Ｂ　・　ジュニア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男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女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Ａ　・　Ｂ　・　ジュニア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男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女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Ａ　・　Ｂ　・　ジュニア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男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女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Ａ　・　Ｂ　・　ジュニア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男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女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Ａ　・　Ｂ　・　ジュニア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3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67"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※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「男」 又は 「女」 及び 「参加クラス」に○を付けて下さい。　　　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※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参加クラスは自己申告とさせて頂きます。</a:t>
                      </a: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156" marR="8156" marT="81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5516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104</Words>
  <Application>Microsoft Office PowerPoint</Application>
  <PresentationFormat>ユーザー設定</PresentationFormat>
  <Paragraphs>349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iwatam</dc:creator>
  <cp:lastModifiedBy>小倉　茜</cp:lastModifiedBy>
  <cp:revision>32</cp:revision>
  <cp:lastPrinted>2016-10-25T10:49:07Z</cp:lastPrinted>
  <dcterms:created xsi:type="dcterms:W3CDTF">2015-09-04T23:23:28Z</dcterms:created>
  <dcterms:modified xsi:type="dcterms:W3CDTF">2016-11-01T00:41:57Z</dcterms:modified>
</cp:coreProperties>
</file>