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7561263" cy="106934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1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CCFF"/>
    <a:srgbClr val="FF00FF"/>
    <a:srgbClr val="FFFFFF"/>
    <a:srgbClr val="FFFFCC"/>
    <a:srgbClr val="FFFF99"/>
    <a:srgbClr val="FFEB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1" autoAdjust="0"/>
    <p:restoredTop sz="93697" autoAdjust="0"/>
  </p:normalViewPr>
  <p:slideViewPr>
    <p:cSldViewPr snapToGrid="0">
      <p:cViewPr varScale="1">
        <p:scale>
          <a:sx n="52" d="100"/>
          <a:sy n="52" d="100"/>
        </p:scale>
        <p:origin x="1560" y="108"/>
      </p:cViewPr>
      <p:guideLst>
        <p:guide orient="horz" pos="3369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86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6" y="0"/>
            <a:ext cx="2919565" cy="49386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60575" y="739775"/>
            <a:ext cx="26146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2" y="4686223"/>
            <a:ext cx="5389240" cy="44400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0868"/>
            <a:ext cx="2919565" cy="49386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6" y="9370868"/>
            <a:ext cx="2919565" cy="49386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B4B741E-4A33-4D53-B55F-33D92C0D7A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87228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ノート プレースホルダー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100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508969" indent="-195393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784725" indent="-156000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098300" indent="-156000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411874" indent="-156000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1865691" indent="-1560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319508" indent="-1560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2773324" indent="-1560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227141" indent="-1560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55A393F1-E707-4108-A72E-AC181A5603B6}" type="slidenum">
              <a:rPr lang="en-US" altLang="ja-JP" sz="1200"/>
              <a:pPr/>
              <a:t>1</a:t>
            </a:fld>
            <a:endParaRPr lang="en-US" altLang="ja-JP" sz="1200"/>
          </a:p>
        </p:txBody>
      </p:sp>
    </p:spTree>
    <p:extLst>
      <p:ext uri="{BB962C8B-B14F-4D97-AF65-F5344CB8AC3E}">
        <p14:creationId xmlns:p14="http://schemas.microsoft.com/office/powerpoint/2010/main" val="3003294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2137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72137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00F2B-4199-4AE3-92CA-943C568DF4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039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C5FE7-BFBF-4637-913D-A5E34170EC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198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1800" cy="91233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6238" y="428625"/>
            <a:ext cx="4954587" cy="912336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97503-A1BF-4E48-9B71-D067D7F5D9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498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E9464-B778-4958-9FB0-8DE53D0481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048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21450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21450" cy="233838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96C6C-D204-49AD-A54E-0037884480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045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6238" y="2495550"/>
            <a:ext cx="3327400" cy="70564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495550"/>
            <a:ext cx="3328987" cy="70564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680EE-F591-4F89-97C0-50E4137BC4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955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21450" cy="20669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8813" cy="57451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4687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463" y="3906838"/>
            <a:ext cx="3214687" cy="57451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A68E6-F7B2-444B-B7DD-33E83114D0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090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F934E-F942-4624-A1E1-96D78688EF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49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A87AF-2A03-42E7-B3B9-68F463AC20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112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4688" y="1539875"/>
            <a:ext cx="3827462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197BB-28AD-4A10-8AC8-E90F6C1E59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573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4688" y="1539875"/>
            <a:ext cx="3827462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7D006-0C91-4017-88E5-C61E6FD631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813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6238" y="428625"/>
            <a:ext cx="6808787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5591" tIns="52796" rIns="105591" bIns="527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6238" y="2495550"/>
            <a:ext cx="6808787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5591" tIns="52796" rIns="105591" bIns="527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6238" y="9737725"/>
            <a:ext cx="1766887" cy="7413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05591" tIns="52796" rIns="105591" bIns="5279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7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2863" y="9737725"/>
            <a:ext cx="2395537" cy="7413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05591" tIns="52796" rIns="105591" bIns="52796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8138" y="9737725"/>
            <a:ext cx="1766887" cy="7413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05591" tIns="52796" rIns="105591" bIns="5279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/>
            </a:lvl1pPr>
          </a:lstStyle>
          <a:p>
            <a:pPr>
              <a:defRPr/>
            </a:pPr>
            <a:fld id="{9580B08C-9E35-4983-9605-35B27F7207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55688" rtl="0" eaLnBrk="0" fontAlgn="base" hangingPunct="0">
        <a:spcBef>
          <a:spcPct val="0"/>
        </a:spcBef>
        <a:spcAft>
          <a:spcPct val="0"/>
        </a:spcAft>
        <a:defRPr kumimoji="1" sz="51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55688" rtl="0" eaLnBrk="0" fontAlgn="base" hangingPunct="0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defTabSz="1055688" rtl="0" eaLnBrk="0" fontAlgn="base" hangingPunct="0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defTabSz="1055688" rtl="0" eaLnBrk="0" fontAlgn="base" hangingPunct="0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defTabSz="1055688" rtl="0" eaLnBrk="0" fontAlgn="base" hangingPunct="0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defTabSz="1055688" rtl="0" fontAlgn="base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defTabSz="1055688" rtl="0" fontAlgn="base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defTabSz="1055688" rtl="0" fontAlgn="base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defTabSz="1055688" rtl="0" fontAlgn="base">
        <a:spcBef>
          <a:spcPct val="0"/>
        </a:spcBef>
        <a:spcAft>
          <a:spcPct val="0"/>
        </a:spcAft>
        <a:defRPr kumimoji="1" sz="5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96875" indent="-396875" algn="l" defTabSz="1055688" rtl="0" eaLnBrk="0" fontAlgn="base" hangingPunct="0">
        <a:spcBef>
          <a:spcPct val="20000"/>
        </a:spcBef>
        <a:spcAft>
          <a:spcPct val="0"/>
        </a:spcAft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330200" algn="l" defTabSz="1055688" rtl="0" eaLnBrk="0" fontAlgn="base" hangingPunct="0">
        <a:spcBef>
          <a:spcPct val="20000"/>
        </a:spcBef>
        <a:spcAft>
          <a:spcPct val="0"/>
        </a:spcAft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800" indent="-265113" algn="l" defTabSz="1055688" rtl="0" eaLnBrk="0" fontAlgn="base" hangingPunct="0">
        <a:spcBef>
          <a:spcPct val="20000"/>
        </a:spcBef>
        <a:spcAft>
          <a:spcPct val="0"/>
        </a:spcAft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47850" indent="-265113" algn="l" defTabSz="1055688" rtl="0" eaLnBrk="0" fontAlgn="base" hangingPunct="0">
        <a:spcBef>
          <a:spcPct val="20000"/>
        </a:spcBef>
        <a:spcAft>
          <a:spcPct val="0"/>
        </a:spcAft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6488" indent="-263525" algn="l" defTabSz="1055688" rtl="0" eaLnBrk="0" fontAlgn="base" hangingPunct="0">
        <a:spcBef>
          <a:spcPct val="20000"/>
        </a:spcBef>
        <a:spcAft>
          <a:spcPct val="0"/>
        </a:spcAft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図 7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226" y="1931116"/>
            <a:ext cx="3153828" cy="2365371"/>
          </a:xfrm>
          <a:prstGeom prst="rect">
            <a:avLst/>
          </a:prstGeom>
        </p:spPr>
      </p:pic>
      <p:sp>
        <p:nvSpPr>
          <p:cNvPr id="3097" name="Rectangle 948"/>
          <p:cNvSpPr>
            <a:spLocks noChangeArrowheads="1"/>
          </p:cNvSpPr>
          <p:nvPr/>
        </p:nvSpPr>
        <p:spPr bwMode="auto">
          <a:xfrm>
            <a:off x="3175" y="9629775"/>
            <a:ext cx="7561263" cy="1063625"/>
          </a:xfrm>
          <a:prstGeom prst="rect">
            <a:avLst/>
          </a:prstGeom>
          <a:solidFill>
            <a:srgbClr val="FF00FF"/>
          </a:solidFill>
          <a:ln>
            <a:noFill/>
          </a:ln>
          <a:extLst/>
        </p:spPr>
        <p:txBody>
          <a:bodyPr wrap="none" anchor="ctr"/>
          <a:lstStyle>
            <a:lvl1pPr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ja-JP"/>
          </a:p>
        </p:txBody>
      </p:sp>
      <p:sp>
        <p:nvSpPr>
          <p:cNvPr id="3099" name="Rectangle 97"/>
          <p:cNvSpPr>
            <a:spLocks noChangeArrowheads="1"/>
          </p:cNvSpPr>
          <p:nvPr/>
        </p:nvSpPr>
        <p:spPr bwMode="auto">
          <a:xfrm>
            <a:off x="198782" y="10360428"/>
            <a:ext cx="71778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055688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1055688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1055688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1055688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1055688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>
                <a:solidFill>
                  <a:srgbClr val="FFFF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http://www.nem-shiteikanri.jp/shisetsu/athcul/</a:t>
            </a:r>
          </a:p>
        </p:txBody>
      </p:sp>
      <p:sp>
        <p:nvSpPr>
          <p:cNvPr id="3100" name="Rectangle 97"/>
          <p:cNvSpPr>
            <a:spLocks noChangeArrowheads="1"/>
          </p:cNvSpPr>
          <p:nvPr/>
        </p:nvSpPr>
        <p:spPr bwMode="auto">
          <a:xfrm>
            <a:off x="3784208" y="9674746"/>
            <a:ext cx="35924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055688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1055688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1055688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1055688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1055688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（０４８）０４８</a:t>
            </a:r>
            <a:r>
              <a:rPr lang="en-US" altLang="ja-JP" sz="24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-</a:t>
            </a:r>
            <a:r>
              <a:rPr lang="ja-JP" altLang="en-US" sz="24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００４８</a:t>
            </a:r>
            <a:r>
              <a:rPr lang="ja-JP" altLang="en-US" sz="2400" b="1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endParaRPr lang="en-US" altLang="ja-JP" sz="24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101" name="Rectangle 97"/>
          <p:cNvSpPr>
            <a:spLocks noChangeArrowheads="1"/>
          </p:cNvSpPr>
          <p:nvPr/>
        </p:nvSpPr>
        <p:spPr bwMode="auto">
          <a:xfrm>
            <a:off x="3784208" y="10079143"/>
            <a:ext cx="359245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055688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1055688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1055688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1055688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1055688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ct val="0"/>
              </a:spcBef>
              <a:buFontTx/>
              <a:buNone/>
            </a:pPr>
            <a:r>
              <a:rPr lang="zh-TW" altLang="en-US" sz="16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幸手市</a:t>
            </a:r>
            <a:r>
              <a:rPr lang="zh-TW" altLang="en-US" sz="16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大字平</a:t>
            </a:r>
            <a:r>
              <a:rPr lang="zh-TW" altLang="en-US" sz="16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須賀</a:t>
            </a:r>
            <a:r>
              <a:rPr lang="ja-JP" altLang="en-US" sz="16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２３８０番地１</a:t>
            </a:r>
            <a:endParaRPr lang="ja-JP" altLang="en-US" sz="16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7" name="Rectangle 97"/>
          <p:cNvSpPr>
            <a:spLocks noChangeArrowheads="1"/>
          </p:cNvSpPr>
          <p:nvPr/>
        </p:nvSpPr>
        <p:spPr bwMode="auto">
          <a:xfrm>
            <a:off x="183150" y="9586700"/>
            <a:ext cx="341328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055688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1055688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1055688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1055688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1055688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ct val="0"/>
              </a:spcBef>
              <a:buFontTx/>
              <a:buNone/>
            </a:pPr>
            <a:r>
              <a:rPr lang="ja-JP" altLang="en-US" sz="4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アスカル</a:t>
            </a:r>
            <a:r>
              <a:rPr lang="ja-JP" altLang="en-US" sz="4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幸手</a:t>
            </a:r>
            <a:endParaRPr lang="en-US" altLang="ja-JP" sz="4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38" name="Rectangle 97"/>
          <p:cNvSpPr>
            <a:spLocks noChangeArrowheads="1"/>
          </p:cNvSpPr>
          <p:nvPr/>
        </p:nvSpPr>
        <p:spPr bwMode="auto">
          <a:xfrm>
            <a:off x="183150" y="10161587"/>
            <a:ext cx="341328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055688">
              <a:spcBef>
                <a:spcPct val="20000"/>
              </a:spcBef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1055688">
              <a:spcBef>
                <a:spcPct val="20000"/>
              </a:spcBef>
              <a:buChar char="–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1055688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1055688">
              <a:spcBef>
                <a:spcPct val="20000"/>
              </a:spcBef>
              <a:buChar char="–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1055688">
              <a:spcBef>
                <a:spcPct val="20000"/>
              </a:spcBef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1055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（幸手市民文化体育館）</a:t>
            </a:r>
            <a:endParaRPr lang="ja-JP" altLang="en-US" sz="1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8" name="正方形/長方形 257"/>
          <p:cNvSpPr/>
          <p:nvPr/>
        </p:nvSpPr>
        <p:spPr>
          <a:xfrm>
            <a:off x="2775261" y="8597285"/>
            <a:ext cx="7193512" cy="88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普段</a:t>
            </a:r>
            <a:r>
              <a:rPr lang="ja-JP" altLang="ja-JP" sz="1200" kern="100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、体験できないホールを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貸切り</a:t>
            </a:r>
            <a:r>
              <a:rPr lang="ja-JP" altLang="en-US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普段</a:t>
            </a:r>
            <a:r>
              <a:rPr lang="ja-JP" altLang="ja-JP" sz="1200" kern="100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、触れることの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少ない</a:t>
            </a:r>
            <a:endParaRPr lang="en-US" altLang="ja-JP" sz="1200" kern="100" dirty="0" smtClean="0">
              <a:solidFill>
                <a:srgbClr val="7030A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グランドピアノ</a:t>
            </a:r>
            <a:r>
              <a:rPr lang="ja-JP" altLang="ja-JP" sz="1200" kern="100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を１時間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、自由</a:t>
            </a:r>
            <a:r>
              <a:rPr lang="ja-JP" altLang="ja-JP" sz="1200" kern="100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に弾いていただく特別企画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！</a:t>
            </a:r>
            <a:endParaRPr lang="en-US" altLang="ja-JP" sz="1200" kern="100" dirty="0" smtClean="0">
              <a:solidFill>
                <a:srgbClr val="7030A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ピアノ</a:t>
            </a:r>
            <a:r>
              <a:rPr lang="ja-JP" altLang="ja-JP" sz="1200" kern="100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は世界中の偉大な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ピアニストから圧倒的</a:t>
            </a:r>
            <a:r>
              <a:rPr lang="ja-JP" altLang="ja-JP" sz="1200" kern="100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な支持を受けて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いる</a:t>
            </a:r>
            <a:endParaRPr lang="en-US" altLang="ja-JP" sz="1200" kern="100" dirty="0" smtClean="0">
              <a:solidFill>
                <a:srgbClr val="7030A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スタインウェイのフラッグシップモデル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</a:t>
            </a:r>
            <a:r>
              <a:rPr lang="ja-JP" altLang="en-US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Ｄ－２７４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」</a:t>
            </a:r>
            <a:r>
              <a:rPr lang="ja-JP" altLang="ja-JP" sz="1200" kern="100" dirty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です</a:t>
            </a:r>
            <a:r>
              <a:rPr lang="ja-JP" altLang="ja-JP" sz="1200" kern="100" dirty="0" smtClean="0">
                <a:solidFill>
                  <a:srgbClr val="7030A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  <a:endParaRPr lang="ja-JP" altLang="ja-JP" sz="1200" kern="100" dirty="0">
              <a:solidFill>
                <a:srgbClr val="7030A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198782" y="-306580"/>
            <a:ext cx="1237686" cy="3519118"/>
          </a:xfrm>
          <a:prstGeom prst="round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556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86" name="角丸四角形 285"/>
          <p:cNvSpPr/>
          <p:nvPr/>
        </p:nvSpPr>
        <p:spPr bwMode="auto">
          <a:xfrm>
            <a:off x="1618841" y="-306580"/>
            <a:ext cx="1237686" cy="3519118"/>
          </a:xfrm>
          <a:prstGeom prst="round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556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87" name="角丸四角形 286"/>
          <p:cNvSpPr/>
          <p:nvPr/>
        </p:nvSpPr>
        <p:spPr bwMode="auto">
          <a:xfrm>
            <a:off x="3038900" y="-306580"/>
            <a:ext cx="1237686" cy="3519118"/>
          </a:xfrm>
          <a:prstGeom prst="round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556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88" name="正方形/長方形 287"/>
          <p:cNvSpPr/>
          <p:nvPr/>
        </p:nvSpPr>
        <p:spPr bwMode="auto">
          <a:xfrm>
            <a:off x="56779" y="1791845"/>
            <a:ext cx="1470876" cy="13419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Aft>
                <a:spcPts val="0"/>
              </a:spcAft>
            </a:pPr>
            <a:r>
              <a:rPr lang="ja-JP" altLang="en-US" sz="9600" b="1" kern="100" dirty="0" smtClean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  <a:cs typeface="Times New Roman" panose="02020603050405020304" pitchFamily="18" charset="0"/>
              </a:rPr>
              <a:t>ピ</a:t>
            </a:r>
            <a:endParaRPr lang="en-US" altLang="ja-JP" sz="8000" b="1" kern="100" dirty="0"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89" name="正方形/長方形 288"/>
          <p:cNvSpPr/>
          <p:nvPr/>
        </p:nvSpPr>
        <p:spPr bwMode="auto">
          <a:xfrm>
            <a:off x="1502246" y="1791845"/>
            <a:ext cx="1470876" cy="13419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Aft>
                <a:spcPts val="0"/>
              </a:spcAft>
            </a:pPr>
            <a:r>
              <a:rPr lang="ja-JP" altLang="en-US" sz="9600" b="1" kern="100" dirty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  <a:cs typeface="Times New Roman" panose="02020603050405020304" pitchFamily="18" charset="0"/>
              </a:rPr>
              <a:t>ア</a:t>
            </a:r>
            <a:endParaRPr lang="en-US" altLang="ja-JP" sz="8000" b="1" kern="100" dirty="0"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0" name="正方形/長方形 289"/>
          <p:cNvSpPr/>
          <p:nvPr/>
        </p:nvSpPr>
        <p:spPr bwMode="auto">
          <a:xfrm>
            <a:off x="2922305" y="1791845"/>
            <a:ext cx="1470876" cy="13419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Aft>
                <a:spcPts val="0"/>
              </a:spcAft>
            </a:pPr>
            <a:r>
              <a:rPr lang="ja-JP" altLang="en-US" sz="9600" b="1" kern="100" dirty="0" smtClean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  <a:cs typeface="Times New Roman" panose="02020603050405020304" pitchFamily="18" charset="0"/>
              </a:rPr>
              <a:t>ノ</a:t>
            </a:r>
            <a:endParaRPr lang="en-US" altLang="ja-JP" sz="8000" b="1" kern="100" dirty="0"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233" name="グループ化 232"/>
          <p:cNvGrpSpPr/>
          <p:nvPr/>
        </p:nvGrpSpPr>
        <p:grpSpPr>
          <a:xfrm>
            <a:off x="-20314" y="4190222"/>
            <a:ext cx="7581577" cy="1296695"/>
            <a:chOff x="121635" y="4449078"/>
            <a:chExt cx="7195930" cy="1156365"/>
          </a:xfrm>
        </p:grpSpPr>
        <p:sp>
          <p:nvSpPr>
            <p:cNvPr id="232" name="フリーフォーム 231"/>
            <p:cNvSpPr/>
            <p:nvPr/>
          </p:nvSpPr>
          <p:spPr bwMode="auto">
            <a:xfrm>
              <a:off x="121635" y="4449078"/>
              <a:ext cx="7195930" cy="484750"/>
            </a:xfrm>
            <a:custGeom>
              <a:avLst/>
              <a:gdLst>
                <a:gd name="connsiteX0" fmla="*/ 0 w 7195930"/>
                <a:gd name="connsiteY0" fmla="*/ 338115 h 484750"/>
                <a:gd name="connsiteX1" fmla="*/ 1828800 w 7195930"/>
                <a:gd name="connsiteY1" fmla="*/ 185 h 484750"/>
                <a:gd name="connsiteX2" fmla="*/ 4134678 w 7195930"/>
                <a:gd name="connsiteY2" fmla="*/ 377872 h 484750"/>
                <a:gd name="connsiteX3" fmla="*/ 5327373 w 7195930"/>
                <a:gd name="connsiteY3" fmla="*/ 477263 h 484750"/>
                <a:gd name="connsiteX4" fmla="*/ 7195930 w 7195930"/>
                <a:gd name="connsiteY4" fmla="*/ 218846 h 48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5930" h="484750">
                  <a:moveTo>
                    <a:pt x="0" y="338115"/>
                  </a:moveTo>
                  <a:cubicBezTo>
                    <a:pt x="569843" y="165837"/>
                    <a:pt x="1139687" y="-6441"/>
                    <a:pt x="1828800" y="185"/>
                  </a:cubicBezTo>
                  <a:cubicBezTo>
                    <a:pt x="2517913" y="6811"/>
                    <a:pt x="3551583" y="298359"/>
                    <a:pt x="4134678" y="377872"/>
                  </a:cubicBezTo>
                  <a:cubicBezTo>
                    <a:pt x="4717774" y="457385"/>
                    <a:pt x="4817164" y="503767"/>
                    <a:pt x="5327373" y="477263"/>
                  </a:cubicBezTo>
                  <a:cubicBezTo>
                    <a:pt x="5837582" y="450759"/>
                    <a:pt x="6516756" y="334802"/>
                    <a:pt x="7195930" y="218846"/>
                  </a:cubicBezTo>
                </a:path>
              </a:pathLst>
            </a:custGeom>
            <a:noFill/>
            <a:ln w="38100" cap="flat" cmpd="sng" algn="ctr">
              <a:solidFill>
                <a:srgbClr val="FFCC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556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  <p:sp>
          <p:nvSpPr>
            <p:cNvPr id="350" name="フリーフォーム 349"/>
            <p:cNvSpPr/>
            <p:nvPr/>
          </p:nvSpPr>
          <p:spPr bwMode="auto">
            <a:xfrm>
              <a:off x="121635" y="4619652"/>
              <a:ext cx="7195930" cy="484750"/>
            </a:xfrm>
            <a:custGeom>
              <a:avLst/>
              <a:gdLst>
                <a:gd name="connsiteX0" fmla="*/ 0 w 7195930"/>
                <a:gd name="connsiteY0" fmla="*/ 338115 h 484750"/>
                <a:gd name="connsiteX1" fmla="*/ 1828800 w 7195930"/>
                <a:gd name="connsiteY1" fmla="*/ 185 h 484750"/>
                <a:gd name="connsiteX2" fmla="*/ 4134678 w 7195930"/>
                <a:gd name="connsiteY2" fmla="*/ 377872 h 484750"/>
                <a:gd name="connsiteX3" fmla="*/ 5327373 w 7195930"/>
                <a:gd name="connsiteY3" fmla="*/ 477263 h 484750"/>
                <a:gd name="connsiteX4" fmla="*/ 7195930 w 7195930"/>
                <a:gd name="connsiteY4" fmla="*/ 218846 h 48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5930" h="484750">
                  <a:moveTo>
                    <a:pt x="0" y="338115"/>
                  </a:moveTo>
                  <a:cubicBezTo>
                    <a:pt x="569843" y="165837"/>
                    <a:pt x="1139687" y="-6441"/>
                    <a:pt x="1828800" y="185"/>
                  </a:cubicBezTo>
                  <a:cubicBezTo>
                    <a:pt x="2517913" y="6811"/>
                    <a:pt x="3551583" y="298359"/>
                    <a:pt x="4134678" y="377872"/>
                  </a:cubicBezTo>
                  <a:cubicBezTo>
                    <a:pt x="4717774" y="457385"/>
                    <a:pt x="4817164" y="503767"/>
                    <a:pt x="5327373" y="477263"/>
                  </a:cubicBezTo>
                  <a:cubicBezTo>
                    <a:pt x="5837582" y="450759"/>
                    <a:pt x="6516756" y="334802"/>
                    <a:pt x="7195930" y="218846"/>
                  </a:cubicBezTo>
                </a:path>
              </a:pathLst>
            </a:custGeom>
            <a:noFill/>
            <a:ln w="38100" cap="flat" cmpd="sng" algn="ctr">
              <a:solidFill>
                <a:srgbClr val="FFCC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556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  <p:sp>
          <p:nvSpPr>
            <p:cNvPr id="351" name="フリーフォーム 350"/>
            <p:cNvSpPr/>
            <p:nvPr/>
          </p:nvSpPr>
          <p:spPr bwMode="auto">
            <a:xfrm>
              <a:off x="121635" y="4790929"/>
              <a:ext cx="7195930" cy="484750"/>
            </a:xfrm>
            <a:custGeom>
              <a:avLst/>
              <a:gdLst>
                <a:gd name="connsiteX0" fmla="*/ 0 w 7195930"/>
                <a:gd name="connsiteY0" fmla="*/ 338115 h 484750"/>
                <a:gd name="connsiteX1" fmla="*/ 1828800 w 7195930"/>
                <a:gd name="connsiteY1" fmla="*/ 185 h 484750"/>
                <a:gd name="connsiteX2" fmla="*/ 4134678 w 7195930"/>
                <a:gd name="connsiteY2" fmla="*/ 377872 h 484750"/>
                <a:gd name="connsiteX3" fmla="*/ 5327373 w 7195930"/>
                <a:gd name="connsiteY3" fmla="*/ 477263 h 484750"/>
                <a:gd name="connsiteX4" fmla="*/ 7195930 w 7195930"/>
                <a:gd name="connsiteY4" fmla="*/ 218846 h 48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5930" h="484750">
                  <a:moveTo>
                    <a:pt x="0" y="338115"/>
                  </a:moveTo>
                  <a:cubicBezTo>
                    <a:pt x="569843" y="165837"/>
                    <a:pt x="1139687" y="-6441"/>
                    <a:pt x="1828800" y="185"/>
                  </a:cubicBezTo>
                  <a:cubicBezTo>
                    <a:pt x="2517913" y="6811"/>
                    <a:pt x="3551583" y="298359"/>
                    <a:pt x="4134678" y="377872"/>
                  </a:cubicBezTo>
                  <a:cubicBezTo>
                    <a:pt x="4717774" y="457385"/>
                    <a:pt x="4817164" y="503767"/>
                    <a:pt x="5327373" y="477263"/>
                  </a:cubicBezTo>
                  <a:cubicBezTo>
                    <a:pt x="5837582" y="450759"/>
                    <a:pt x="6516756" y="334802"/>
                    <a:pt x="7195930" y="218846"/>
                  </a:cubicBezTo>
                </a:path>
              </a:pathLst>
            </a:custGeom>
            <a:noFill/>
            <a:ln w="38100" cap="flat" cmpd="sng" algn="ctr">
              <a:solidFill>
                <a:srgbClr val="FFCC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556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  <p:sp>
          <p:nvSpPr>
            <p:cNvPr id="352" name="フリーフォーム 351"/>
            <p:cNvSpPr/>
            <p:nvPr/>
          </p:nvSpPr>
          <p:spPr bwMode="auto">
            <a:xfrm>
              <a:off x="121635" y="4961503"/>
              <a:ext cx="7195930" cy="484750"/>
            </a:xfrm>
            <a:custGeom>
              <a:avLst/>
              <a:gdLst>
                <a:gd name="connsiteX0" fmla="*/ 0 w 7195930"/>
                <a:gd name="connsiteY0" fmla="*/ 338115 h 484750"/>
                <a:gd name="connsiteX1" fmla="*/ 1828800 w 7195930"/>
                <a:gd name="connsiteY1" fmla="*/ 185 h 484750"/>
                <a:gd name="connsiteX2" fmla="*/ 4134678 w 7195930"/>
                <a:gd name="connsiteY2" fmla="*/ 377872 h 484750"/>
                <a:gd name="connsiteX3" fmla="*/ 5327373 w 7195930"/>
                <a:gd name="connsiteY3" fmla="*/ 477263 h 484750"/>
                <a:gd name="connsiteX4" fmla="*/ 7195930 w 7195930"/>
                <a:gd name="connsiteY4" fmla="*/ 218846 h 48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5930" h="484750">
                  <a:moveTo>
                    <a:pt x="0" y="338115"/>
                  </a:moveTo>
                  <a:cubicBezTo>
                    <a:pt x="569843" y="165837"/>
                    <a:pt x="1139687" y="-6441"/>
                    <a:pt x="1828800" y="185"/>
                  </a:cubicBezTo>
                  <a:cubicBezTo>
                    <a:pt x="2517913" y="6811"/>
                    <a:pt x="3551583" y="298359"/>
                    <a:pt x="4134678" y="377872"/>
                  </a:cubicBezTo>
                  <a:cubicBezTo>
                    <a:pt x="4717774" y="457385"/>
                    <a:pt x="4817164" y="503767"/>
                    <a:pt x="5327373" y="477263"/>
                  </a:cubicBezTo>
                  <a:cubicBezTo>
                    <a:pt x="5837582" y="450759"/>
                    <a:pt x="6516756" y="334802"/>
                    <a:pt x="7195930" y="218846"/>
                  </a:cubicBezTo>
                </a:path>
              </a:pathLst>
            </a:custGeom>
            <a:noFill/>
            <a:ln w="38100" cap="flat" cmpd="sng" algn="ctr">
              <a:solidFill>
                <a:srgbClr val="FFCC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556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  <p:sp>
          <p:nvSpPr>
            <p:cNvPr id="353" name="フリーフォーム 352"/>
            <p:cNvSpPr/>
            <p:nvPr/>
          </p:nvSpPr>
          <p:spPr bwMode="auto">
            <a:xfrm>
              <a:off x="121635" y="5120693"/>
              <a:ext cx="7195930" cy="484750"/>
            </a:xfrm>
            <a:custGeom>
              <a:avLst/>
              <a:gdLst>
                <a:gd name="connsiteX0" fmla="*/ 0 w 7195930"/>
                <a:gd name="connsiteY0" fmla="*/ 338115 h 484750"/>
                <a:gd name="connsiteX1" fmla="*/ 1828800 w 7195930"/>
                <a:gd name="connsiteY1" fmla="*/ 185 h 484750"/>
                <a:gd name="connsiteX2" fmla="*/ 4134678 w 7195930"/>
                <a:gd name="connsiteY2" fmla="*/ 377872 h 484750"/>
                <a:gd name="connsiteX3" fmla="*/ 5327373 w 7195930"/>
                <a:gd name="connsiteY3" fmla="*/ 477263 h 484750"/>
                <a:gd name="connsiteX4" fmla="*/ 7195930 w 7195930"/>
                <a:gd name="connsiteY4" fmla="*/ 218846 h 48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95930" h="484750">
                  <a:moveTo>
                    <a:pt x="0" y="338115"/>
                  </a:moveTo>
                  <a:cubicBezTo>
                    <a:pt x="569843" y="165837"/>
                    <a:pt x="1139687" y="-6441"/>
                    <a:pt x="1828800" y="185"/>
                  </a:cubicBezTo>
                  <a:cubicBezTo>
                    <a:pt x="2517913" y="6811"/>
                    <a:pt x="3551583" y="298359"/>
                    <a:pt x="4134678" y="377872"/>
                  </a:cubicBezTo>
                  <a:cubicBezTo>
                    <a:pt x="4717774" y="457385"/>
                    <a:pt x="4817164" y="503767"/>
                    <a:pt x="5327373" y="477263"/>
                  </a:cubicBezTo>
                  <a:cubicBezTo>
                    <a:pt x="5837582" y="450759"/>
                    <a:pt x="6516756" y="334802"/>
                    <a:pt x="7195930" y="218846"/>
                  </a:cubicBezTo>
                </a:path>
              </a:pathLst>
            </a:custGeom>
            <a:noFill/>
            <a:ln w="38100" cap="flat" cmpd="sng" algn="ctr">
              <a:solidFill>
                <a:srgbClr val="FFCC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556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55" name="正方形/長方形 354"/>
          <p:cNvSpPr/>
          <p:nvPr/>
        </p:nvSpPr>
        <p:spPr bwMode="auto">
          <a:xfrm>
            <a:off x="198783" y="4399024"/>
            <a:ext cx="7177880" cy="85097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Wave1">
              <a:avLst>
                <a:gd name="adj1" fmla="val 20000"/>
                <a:gd name="adj2" fmla="val 0"/>
              </a:avLst>
            </a:prstTxWarp>
          </a:bodyPr>
          <a:lstStyle/>
          <a:p>
            <a:pPr algn="ctr">
              <a:spcAft>
                <a:spcPts val="0"/>
              </a:spcAft>
            </a:pPr>
            <a:r>
              <a:rPr lang="ja-JP" altLang="ja-JP" sz="1800" i="1" kern="100" dirty="0" smtClean="0">
                <a:solidFill>
                  <a:srgbClr val="FF000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  <a:cs typeface="Times New Roman" panose="02020603050405020304" pitchFamily="18" charset="0"/>
              </a:rPr>
              <a:t>ホール</a:t>
            </a:r>
            <a:r>
              <a:rPr lang="ja-JP" altLang="ja-JP" sz="1800" i="1" kern="100" dirty="0">
                <a:solidFill>
                  <a:srgbClr val="7030A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  <a:cs typeface="Times New Roman" panose="02020603050405020304" pitchFamily="18" charset="0"/>
              </a:rPr>
              <a:t>で</a:t>
            </a:r>
            <a:r>
              <a:rPr lang="ja-JP" altLang="ja-JP" sz="1800" i="1" kern="100" dirty="0" smtClean="0">
                <a:solidFill>
                  <a:srgbClr val="FF000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  <a:cs typeface="Times New Roman" panose="02020603050405020304" pitchFamily="18" charset="0"/>
              </a:rPr>
              <a:t>グランドピアノ</a:t>
            </a:r>
            <a:r>
              <a:rPr lang="ja-JP" altLang="ja-JP" sz="1800" i="1" kern="100" dirty="0" smtClean="0">
                <a:solidFill>
                  <a:srgbClr val="7030A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  <a:cs typeface="Times New Roman" panose="02020603050405020304" pitchFamily="18" charset="0"/>
              </a:rPr>
              <a:t>を</a:t>
            </a:r>
            <a:r>
              <a:rPr lang="ja-JP" altLang="ja-JP" sz="1800" i="1" kern="100" dirty="0">
                <a:solidFill>
                  <a:srgbClr val="7030A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  <a:cs typeface="Times New Roman" panose="02020603050405020304" pitchFamily="18" charset="0"/>
              </a:rPr>
              <a:t>ひいて</a:t>
            </a:r>
            <a:r>
              <a:rPr lang="ja-JP" altLang="ja-JP" sz="1800" i="1" kern="100" dirty="0" smtClean="0">
                <a:solidFill>
                  <a:srgbClr val="7030A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HGP明朝E" panose="02020900000000000000" pitchFamily="18" charset="-128"/>
                <a:ea typeface="HGP明朝E" panose="02020900000000000000" pitchFamily="18" charset="-128"/>
                <a:cs typeface="Times New Roman" panose="02020603050405020304" pitchFamily="18" charset="0"/>
              </a:rPr>
              <a:t>みませんか</a:t>
            </a:r>
            <a:endParaRPr lang="en-US" altLang="ja-JP" sz="1800" i="1" kern="100" dirty="0">
              <a:solidFill>
                <a:srgbClr val="7030A0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latin typeface="HGP明朝E" panose="02020900000000000000" pitchFamily="18" charset="-128"/>
              <a:ea typeface="HGP明朝E" panose="020209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56" name="正方形/長方形 355"/>
          <p:cNvSpPr/>
          <p:nvPr/>
        </p:nvSpPr>
        <p:spPr bwMode="auto">
          <a:xfrm rot="699244">
            <a:off x="2965398" y="5008040"/>
            <a:ext cx="998671" cy="18466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0" tIns="0" rIns="0" bIns="0" numCol="1" rtlCol="0" anchor="ctr" anchorCtr="0" compatLnSpc="1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ja-JP" sz="1200" kern="100" dirty="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（</a:t>
            </a:r>
            <a:r>
              <a:rPr lang="ja-JP" altLang="ja-JP" sz="1200" kern="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スタインウェイ</a:t>
            </a:r>
            <a:r>
              <a:rPr lang="ja-JP" altLang="ja-JP" sz="1200" kern="100" dirty="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rPr>
              <a:t>）</a:t>
            </a:r>
            <a:endParaRPr lang="en-US" altLang="ja-JP" sz="1200" kern="100" dirty="0"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59" name="正方形/長方形 358"/>
          <p:cNvSpPr/>
          <p:nvPr/>
        </p:nvSpPr>
        <p:spPr bwMode="auto">
          <a:xfrm>
            <a:off x="198782" y="3022382"/>
            <a:ext cx="4077804" cy="13419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spcAft>
                <a:spcPts val="0"/>
              </a:spcAft>
            </a:pPr>
            <a:r>
              <a:rPr lang="ja-JP" altLang="en-US" sz="8000" kern="100" dirty="0" smtClean="0">
                <a:latin typeface="HGP明朝B" panose="02020800000000000000" pitchFamily="18" charset="-128"/>
                <a:ea typeface="HGP明朝B" panose="02020800000000000000" pitchFamily="18" charset="-128"/>
                <a:cs typeface="Times New Roman" panose="02020603050405020304" pitchFamily="18" charset="0"/>
              </a:rPr>
              <a:t>演奏体験</a:t>
            </a:r>
            <a:endParaRPr lang="en-US" altLang="ja-JP" sz="8000" kern="100" dirty="0">
              <a:latin typeface="HGP明朝B" panose="02020800000000000000" pitchFamily="18" charset="-128"/>
              <a:ea typeface="HGP明朝B" panose="020208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70" name="正方形/長方形 369"/>
          <p:cNvSpPr/>
          <p:nvPr/>
        </p:nvSpPr>
        <p:spPr>
          <a:xfrm>
            <a:off x="291742" y="7618093"/>
            <a:ext cx="600654" cy="236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1400" kern="100" dirty="0" smtClean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Times New Roman" panose="02020603050405020304" pitchFamily="18" charset="0"/>
              </a:rPr>
              <a:t>日 程</a:t>
            </a:r>
            <a:endParaRPr lang="en-US" altLang="ja-JP" sz="1400" kern="100" dirty="0" smtClean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74" name="正方形/長方形 373"/>
          <p:cNvSpPr/>
          <p:nvPr/>
        </p:nvSpPr>
        <p:spPr>
          <a:xfrm>
            <a:off x="291742" y="8408323"/>
            <a:ext cx="600654" cy="236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ja-JP" altLang="en-US" sz="1400" kern="100" dirty="0" smtClean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Times New Roman" panose="02020603050405020304" pitchFamily="18" charset="0"/>
              </a:rPr>
              <a:t>時 間</a:t>
            </a:r>
            <a:endParaRPr lang="en-US" altLang="ja-JP" sz="1400" kern="100" dirty="0" smtClean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84" name="正方形/長方形 383"/>
          <p:cNvSpPr/>
          <p:nvPr/>
        </p:nvSpPr>
        <p:spPr>
          <a:xfrm>
            <a:off x="6046902" y="8401925"/>
            <a:ext cx="131980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Aft>
                <a:spcPts val="0"/>
              </a:spcAft>
            </a:pPr>
            <a:r>
              <a:rPr lang="ja-JP" altLang="en-US" sz="1400" b="1" kern="100" dirty="0" smtClean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  <a:cs typeface="Times New Roman" panose="02020603050405020304" pitchFamily="18" charset="0"/>
              </a:rPr>
              <a:t>（火）より</a:t>
            </a:r>
            <a:endParaRPr lang="en-US" altLang="ja-JP" sz="1400" b="1" kern="100" dirty="0">
              <a:solidFill>
                <a:schemeClr val="bg1"/>
              </a:solidFill>
              <a:latin typeface="HGP明朝B" panose="02020800000000000000" pitchFamily="18" charset="-128"/>
              <a:ea typeface="HGP明朝B" panose="020208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209471" y="8566508"/>
            <a:ext cx="6490458" cy="4739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ja-JP" altLang="en-US" sz="1200" kern="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白枠がまだ空いている時間になります。</a:t>
            </a:r>
            <a:endParaRPr lang="en-US" altLang="ja-JP" sz="1200" kern="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en-US" altLang="ja-JP" sz="800" kern="1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800" kern="1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800" kern="1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800" kern="1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日時点のご予約状況となります。</a:t>
            </a:r>
            <a:endParaRPr lang="en-US" altLang="ja-JP" sz="800" kern="100" dirty="0" smtClean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ja-JP" altLang="en-US" sz="800" kern="1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最新</a:t>
            </a:r>
            <a:r>
              <a:rPr lang="ja-JP" altLang="en-US" sz="800" kern="1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の状況は事務所までご確認</a:t>
            </a:r>
            <a:r>
              <a:rPr lang="ja-JP" altLang="en-US" sz="800" kern="1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ください</a:t>
            </a:r>
            <a:endParaRPr lang="ja-JP" altLang="en-US" sz="900" kern="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775261" y="5694634"/>
            <a:ext cx="3460365" cy="4739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ja-JP" altLang="en-US" sz="1600" kern="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★</a:t>
            </a:r>
            <a:r>
              <a:rPr lang="en-US" altLang="ja-JP" sz="1600" kern="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1600" kern="1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月のご予約状況</a:t>
            </a:r>
            <a:endParaRPr lang="ja-JP" altLang="en-US" sz="1600" kern="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291742" y="9075548"/>
            <a:ext cx="2197012" cy="541535"/>
            <a:chOff x="291742" y="9035023"/>
            <a:chExt cx="2197012" cy="541535"/>
          </a:xfrm>
        </p:grpSpPr>
        <p:sp>
          <p:nvSpPr>
            <p:cNvPr id="378" name="正方形/長方形 377"/>
            <p:cNvSpPr/>
            <p:nvPr/>
          </p:nvSpPr>
          <p:spPr>
            <a:xfrm>
              <a:off x="291742" y="9127363"/>
              <a:ext cx="600654" cy="20807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10000"/>
                </a:lnSpc>
                <a:spcAft>
                  <a:spcPts val="0"/>
                </a:spcAft>
              </a:pPr>
              <a:r>
                <a:rPr lang="ja-JP" altLang="en-US" sz="1400" kern="100" dirty="0" smtClean="0">
                  <a:solidFill>
                    <a:schemeClr val="bg1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  <a:cs typeface="Times New Roman" panose="02020603050405020304" pitchFamily="18" charset="0"/>
                </a:rPr>
                <a:t>場 所</a:t>
              </a:r>
              <a:endParaRPr lang="en-US" altLang="ja-JP" sz="1400" kern="100" dirty="0" smtClean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68" name="Freeform 58"/>
            <p:cNvSpPr>
              <a:spLocks/>
            </p:cNvSpPr>
            <p:nvPr/>
          </p:nvSpPr>
          <p:spPr bwMode="auto">
            <a:xfrm>
              <a:off x="429955" y="9035023"/>
              <a:ext cx="679585" cy="541535"/>
            </a:xfrm>
            <a:custGeom>
              <a:avLst/>
              <a:gdLst>
                <a:gd name="T0" fmla="*/ 1902 w 1902"/>
                <a:gd name="T1" fmla="*/ 460 h 1598"/>
                <a:gd name="T2" fmla="*/ 1754 w 1902"/>
                <a:gd name="T3" fmla="*/ 403 h 1598"/>
                <a:gd name="T4" fmla="*/ 1568 w 1902"/>
                <a:gd name="T5" fmla="*/ 336 h 1598"/>
                <a:gd name="T6" fmla="*/ 1329 w 1902"/>
                <a:gd name="T7" fmla="*/ 271 h 1598"/>
                <a:gd name="T8" fmla="*/ 1030 w 1902"/>
                <a:gd name="T9" fmla="*/ 182 h 1598"/>
                <a:gd name="T10" fmla="*/ 761 w 1902"/>
                <a:gd name="T11" fmla="*/ 100 h 1598"/>
                <a:gd name="T12" fmla="*/ 668 w 1902"/>
                <a:gd name="T13" fmla="*/ 73 h 1598"/>
                <a:gd name="T14" fmla="*/ 564 w 1902"/>
                <a:gd name="T15" fmla="*/ 38 h 1598"/>
                <a:gd name="T16" fmla="*/ 457 w 1902"/>
                <a:gd name="T17" fmla="*/ 10 h 1598"/>
                <a:gd name="T18" fmla="*/ 426 w 1902"/>
                <a:gd name="T19" fmla="*/ 46 h 1598"/>
                <a:gd name="T20" fmla="*/ 519 w 1902"/>
                <a:gd name="T21" fmla="*/ 77 h 1598"/>
                <a:gd name="T22" fmla="*/ 613 w 1902"/>
                <a:gd name="T23" fmla="*/ 108 h 1598"/>
                <a:gd name="T24" fmla="*/ 636 w 1902"/>
                <a:gd name="T25" fmla="*/ 138 h 1598"/>
                <a:gd name="T26" fmla="*/ 709 w 1902"/>
                <a:gd name="T27" fmla="*/ 136 h 1598"/>
                <a:gd name="T28" fmla="*/ 811 w 1902"/>
                <a:gd name="T29" fmla="*/ 173 h 1598"/>
                <a:gd name="T30" fmla="*/ 923 w 1902"/>
                <a:gd name="T31" fmla="*/ 205 h 1598"/>
                <a:gd name="T32" fmla="*/ 1043 w 1902"/>
                <a:gd name="T33" fmla="*/ 234 h 1598"/>
                <a:gd name="T34" fmla="*/ 1207 w 1902"/>
                <a:gd name="T35" fmla="*/ 286 h 1598"/>
                <a:gd name="T36" fmla="*/ 1369 w 1902"/>
                <a:gd name="T37" fmla="*/ 340 h 1598"/>
                <a:gd name="T38" fmla="*/ 1534 w 1902"/>
                <a:gd name="T39" fmla="*/ 381 h 1598"/>
                <a:gd name="T40" fmla="*/ 1697 w 1902"/>
                <a:gd name="T41" fmla="*/ 429 h 1598"/>
                <a:gd name="T42" fmla="*/ 1793 w 1902"/>
                <a:gd name="T43" fmla="*/ 463 h 1598"/>
                <a:gd name="T44" fmla="*/ 1751 w 1902"/>
                <a:gd name="T45" fmla="*/ 478 h 1598"/>
                <a:gd name="T46" fmla="*/ 1583 w 1902"/>
                <a:gd name="T47" fmla="*/ 487 h 1598"/>
                <a:gd name="T48" fmla="*/ 1406 w 1902"/>
                <a:gd name="T49" fmla="*/ 486 h 1598"/>
                <a:gd name="T50" fmla="*/ 1213 w 1902"/>
                <a:gd name="T51" fmla="*/ 481 h 1598"/>
                <a:gd name="T52" fmla="*/ 1020 w 1902"/>
                <a:gd name="T53" fmla="*/ 477 h 1598"/>
                <a:gd name="T54" fmla="*/ 827 w 1902"/>
                <a:gd name="T55" fmla="*/ 473 h 1598"/>
                <a:gd name="T56" fmla="*/ 632 w 1902"/>
                <a:gd name="T57" fmla="*/ 472 h 1598"/>
                <a:gd name="T58" fmla="*/ 608 w 1902"/>
                <a:gd name="T59" fmla="*/ 319 h 1598"/>
                <a:gd name="T60" fmla="*/ 663 w 1902"/>
                <a:gd name="T61" fmla="*/ 153 h 1598"/>
                <a:gd name="T62" fmla="*/ 556 w 1902"/>
                <a:gd name="T63" fmla="*/ 354 h 1598"/>
                <a:gd name="T64" fmla="*/ 431 w 1902"/>
                <a:gd name="T65" fmla="*/ 484 h 1598"/>
                <a:gd name="T66" fmla="*/ 356 w 1902"/>
                <a:gd name="T67" fmla="*/ 612 h 1598"/>
                <a:gd name="T68" fmla="*/ 246 w 1902"/>
                <a:gd name="T69" fmla="*/ 665 h 1598"/>
                <a:gd name="T70" fmla="*/ 152 w 1902"/>
                <a:gd name="T71" fmla="*/ 712 h 1598"/>
                <a:gd name="T72" fmla="*/ 89 w 1902"/>
                <a:gd name="T73" fmla="*/ 791 h 1598"/>
                <a:gd name="T74" fmla="*/ 8 w 1902"/>
                <a:gd name="T75" fmla="*/ 898 h 1598"/>
                <a:gd name="T76" fmla="*/ 140 w 1902"/>
                <a:gd name="T77" fmla="*/ 986 h 1598"/>
                <a:gd name="T78" fmla="*/ 313 w 1902"/>
                <a:gd name="T79" fmla="*/ 985 h 1598"/>
                <a:gd name="T80" fmla="*/ 427 w 1902"/>
                <a:gd name="T81" fmla="*/ 1357 h 1598"/>
                <a:gd name="T82" fmla="*/ 460 w 1902"/>
                <a:gd name="T83" fmla="*/ 1500 h 1598"/>
                <a:gd name="T84" fmla="*/ 450 w 1902"/>
                <a:gd name="T85" fmla="*/ 1584 h 1598"/>
                <a:gd name="T86" fmla="*/ 498 w 1902"/>
                <a:gd name="T87" fmla="*/ 1597 h 1598"/>
                <a:gd name="T88" fmla="*/ 539 w 1902"/>
                <a:gd name="T89" fmla="*/ 1574 h 1598"/>
                <a:gd name="T90" fmla="*/ 529 w 1902"/>
                <a:gd name="T91" fmla="*/ 1509 h 1598"/>
                <a:gd name="T92" fmla="*/ 537 w 1902"/>
                <a:gd name="T93" fmla="*/ 1465 h 1598"/>
                <a:gd name="T94" fmla="*/ 636 w 1902"/>
                <a:gd name="T95" fmla="*/ 979 h 1598"/>
                <a:gd name="T96" fmla="*/ 878 w 1902"/>
                <a:gd name="T97" fmla="*/ 979 h 1598"/>
                <a:gd name="T98" fmla="*/ 1122 w 1902"/>
                <a:gd name="T99" fmla="*/ 976 h 1598"/>
                <a:gd name="T100" fmla="*/ 1308 w 1902"/>
                <a:gd name="T101" fmla="*/ 977 h 1598"/>
                <a:gd name="T102" fmla="*/ 1486 w 1902"/>
                <a:gd name="T103" fmla="*/ 985 h 1598"/>
                <a:gd name="T104" fmla="*/ 1583 w 1902"/>
                <a:gd name="T105" fmla="*/ 1220 h 1598"/>
                <a:gd name="T106" fmla="*/ 1624 w 1902"/>
                <a:gd name="T107" fmla="*/ 1465 h 1598"/>
                <a:gd name="T108" fmla="*/ 1607 w 1902"/>
                <a:gd name="T109" fmla="*/ 1546 h 1598"/>
                <a:gd name="T110" fmla="*/ 1649 w 1902"/>
                <a:gd name="T111" fmla="*/ 1582 h 1598"/>
                <a:gd name="T112" fmla="*/ 1690 w 1902"/>
                <a:gd name="T113" fmla="*/ 1565 h 1598"/>
                <a:gd name="T114" fmla="*/ 1701 w 1902"/>
                <a:gd name="T115" fmla="*/ 1507 h 1598"/>
                <a:gd name="T116" fmla="*/ 1688 w 1902"/>
                <a:gd name="T117" fmla="*/ 1464 h 1598"/>
                <a:gd name="T118" fmla="*/ 1699 w 1902"/>
                <a:gd name="T119" fmla="*/ 1303 h 1598"/>
                <a:gd name="T120" fmla="*/ 1751 w 1902"/>
                <a:gd name="T121" fmla="*/ 983 h 1598"/>
                <a:gd name="T122" fmla="*/ 1839 w 1902"/>
                <a:gd name="T123" fmla="*/ 983 h 1598"/>
                <a:gd name="T124" fmla="*/ 1894 w 1902"/>
                <a:gd name="T125" fmla="*/ 863 h 1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902" h="1598">
                  <a:moveTo>
                    <a:pt x="1890" y="521"/>
                  </a:moveTo>
                  <a:lnTo>
                    <a:pt x="1890" y="510"/>
                  </a:lnTo>
                  <a:lnTo>
                    <a:pt x="1892" y="499"/>
                  </a:lnTo>
                  <a:lnTo>
                    <a:pt x="1896" y="488"/>
                  </a:lnTo>
                  <a:lnTo>
                    <a:pt x="1899" y="478"/>
                  </a:lnTo>
                  <a:lnTo>
                    <a:pt x="1902" y="469"/>
                  </a:lnTo>
                  <a:lnTo>
                    <a:pt x="1902" y="460"/>
                  </a:lnTo>
                  <a:lnTo>
                    <a:pt x="1898" y="450"/>
                  </a:lnTo>
                  <a:lnTo>
                    <a:pt x="1890" y="443"/>
                  </a:lnTo>
                  <a:lnTo>
                    <a:pt x="1862" y="437"/>
                  </a:lnTo>
                  <a:lnTo>
                    <a:pt x="1835" y="429"/>
                  </a:lnTo>
                  <a:lnTo>
                    <a:pt x="1808" y="420"/>
                  </a:lnTo>
                  <a:lnTo>
                    <a:pt x="1781" y="412"/>
                  </a:lnTo>
                  <a:lnTo>
                    <a:pt x="1754" y="403"/>
                  </a:lnTo>
                  <a:lnTo>
                    <a:pt x="1728" y="394"/>
                  </a:lnTo>
                  <a:lnTo>
                    <a:pt x="1701" y="384"/>
                  </a:lnTo>
                  <a:lnTo>
                    <a:pt x="1675" y="374"/>
                  </a:lnTo>
                  <a:lnTo>
                    <a:pt x="1647" y="364"/>
                  </a:lnTo>
                  <a:lnTo>
                    <a:pt x="1621" y="355"/>
                  </a:lnTo>
                  <a:lnTo>
                    <a:pt x="1594" y="346"/>
                  </a:lnTo>
                  <a:lnTo>
                    <a:pt x="1568" y="336"/>
                  </a:lnTo>
                  <a:lnTo>
                    <a:pt x="1540" y="327"/>
                  </a:lnTo>
                  <a:lnTo>
                    <a:pt x="1513" y="319"/>
                  </a:lnTo>
                  <a:lnTo>
                    <a:pt x="1486" y="311"/>
                  </a:lnTo>
                  <a:lnTo>
                    <a:pt x="1458" y="304"/>
                  </a:lnTo>
                  <a:lnTo>
                    <a:pt x="1414" y="294"/>
                  </a:lnTo>
                  <a:lnTo>
                    <a:pt x="1372" y="282"/>
                  </a:lnTo>
                  <a:lnTo>
                    <a:pt x="1329" y="271"/>
                  </a:lnTo>
                  <a:lnTo>
                    <a:pt x="1285" y="258"/>
                  </a:lnTo>
                  <a:lnTo>
                    <a:pt x="1243" y="247"/>
                  </a:lnTo>
                  <a:lnTo>
                    <a:pt x="1200" y="234"/>
                  </a:lnTo>
                  <a:lnTo>
                    <a:pt x="1158" y="221"/>
                  </a:lnTo>
                  <a:lnTo>
                    <a:pt x="1115" y="207"/>
                  </a:lnTo>
                  <a:lnTo>
                    <a:pt x="1072" y="195"/>
                  </a:lnTo>
                  <a:lnTo>
                    <a:pt x="1030" y="182"/>
                  </a:lnTo>
                  <a:lnTo>
                    <a:pt x="987" y="169"/>
                  </a:lnTo>
                  <a:lnTo>
                    <a:pt x="944" y="156"/>
                  </a:lnTo>
                  <a:lnTo>
                    <a:pt x="902" y="143"/>
                  </a:lnTo>
                  <a:lnTo>
                    <a:pt x="859" y="130"/>
                  </a:lnTo>
                  <a:lnTo>
                    <a:pt x="817" y="117"/>
                  </a:lnTo>
                  <a:lnTo>
                    <a:pt x="774" y="105"/>
                  </a:lnTo>
                  <a:lnTo>
                    <a:pt x="761" y="100"/>
                  </a:lnTo>
                  <a:lnTo>
                    <a:pt x="749" y="94"/>
                  </a:lnTo>
                  <a:lnTo>
                    <a:pt x="736" y="89"/>
                  </a:lnTo>
                  <a:lnTo>
                    <a:pt x="723" y="83"/>
                  </a:lnTo>
                  <a:lnTo>
                    <a:pt x="711" y="78"/>
                  </a:lnTo>
                  <a:lnTo>
                    <a:pt x="697" y="75"/>
                  </a:lnTo>
                  <a:lnTo>
                    <a:pt x="683" y="73"/>
                  </a:lnTo>
                  <a:lnTo>
                    <a:pt x="668" y="73"/>
                  </a:lnTo>
                  <a:lnTo>
                    <a:pt x="654" y="66"/>
                  </a:lnTo>
                  <a:lnTo>
                    <a:pt x="639" y="60"/>
                  </a:lnTo>
                  <a:lnTo>
                    <a:pt x="624" y="55"/>
                  </a:lnTo>
                  <a:lnTo>
                    <a:pt x="609" y="51"/>
                  </a:lnTo>
                  <a:lnTo>
                    <a:pt x="594" y="46"/>
                  </a:lnTo>
                  <a:lnTo>
                    <a:pt x="579" y="41"/>
                  </a:lnTo>
                  <a:lnTo>
                    <a:pt x="564" y="38"/>
                  </a:lnTo>
                  <a:lnTo>
                    <a:pt x="548" y="35"/>
                  </a:lnTo>
                  <a:lnTo>
                    <a:pt x="533" y="31"/>
                  </a:lnTo>
                  <a:lnTo>
                    <a:pt x="517" y="28"/>
                  </a:lnTo>
                  <a:lnTo>
                    <a:pt x="502" y="24"/>
                  </a:lnTo>
                  <a:lnTo>
                    <a:pt x="487" y="20"/>
                  </a:lnTo>
                  <a:lnTo>
                    <a:pt x="472" y="15"/>
                  </a:lnTo>
                  <a:lnTo>
                    <a:pt x="457" y="10"/>
                  </a:lnTo>
                  <a:lnTo>
                    <a:pt x="442" y="6"/>
                  </a:lnTo>
                  <a:lnTo>
                    <a:pt x="427" y="0"/>
                  </a:lnTo>
                  <a:lnTo>
                    <a:pt x="423" y="10"/>
                  </a:lnTo>
                  <a:lnTo>
                    <a:pt x="418" y="20"/>
                  </a:lnTo>
                  <a:lnTo>
                    <a:pt x="415" y="29"/>
                  </a:lnTo>
                  <a:lnTo>
                    <a:pt x="413" y="40"/>
                  </a:lnTo>
                  <a:lnTo>
                    <a:pt x="426" y="46"/>
                  </a:lnTo>
                  <a:lnTo>
                    <a:pt x="439" y="51"/>
                  </a:lnTo>
                  <a:lnTo>
                    <a:pt x="453" y="55"/>
                  </a:lnTo>
                  <a:lnTo>
                    <a:pt x="465" y="60"/>
                  </a:lnTo>
                  <a:lnTo>
                    <a:pt x="479" y="65"/>
                  </a:lnTo>
                  <a:lnTo>
                    <a:pt x="492" y="69"/>
                  </a:lnTo>
                  <a:lnTo>
                    <a:pt x="506" y="74"/>
                  </a:lnTo>
                  <a:lnTo>
                    <a:pt x="519" y="77"/>
                  </a:lnTo>
                  <a:lnTo>
                    <a:pt x="532" y="82"/>
                  </a:lnTo>
                  <a:lnTo>
                    <a:pt x="546" y="85"/>
                  </a:lnTo>
                  <a:lnTo>
                    <a:pt x="560" y="90"/>
                  </a:lnTo>
                  <a:lnTo>
                    <a:pt x="572" y="94"/>
                  </a:lnTo>
                  <a:lnTo>
                    <a:pt x="586" y="99"/>
                  </a:lnTo>
                  <a:lnTo>
                    <a:pt x="599" y="103"/>
                  </a:lnTo>
                  <a:lnTo>
                    <a:pt x="613" y="108"/>
                  </a:lnTo>
                  <a:lnTo>
                    <a:pt x="625" y="113"/>
                  </a:lnTo>
                  <a:lnTo>
                    <a:pt x="631" y="115"/>
                  </a:lnTo>
                  <a:lnTo>
                    <a:pt x="637" y="120"/>
                  </a:lnTo>
                  <a:lnTo>
                    <a:pt x="640" y="126"/>
                  </a:lnTo>
                  <a:lnTo>
                    <a:pt x="639" y="132"/>
                  </a:lnTo>
                  <a:lnTo>
                    <a:pt x="638" y="136"/>
                  </a:lnTo>
                  <a:lnTo>
                    <a:pt x="636" y="138"/>
                  </a:lnTo>
                  <a:lnTo>
                    <a:pt x="635" y="142"/>
                  </a:lnTo>
                  <a:lnTo>
                    <a:pt x="633" y="145"/>
                  </a:lnTo>
                  <a:lnTo>
                    <a:pt x="665" y="151"/>
                  </a:lnTo>
                  <a:lnTo>
                    <a:pt x="673" y="137"/>
                  </a:lnTo>
                  <a:lnTo>
                    <a:pt x="683" y="131"/>
                  </a:lnTo>
                  <a:lnTo>
                    <a:pt x="696" y="132"/>
                  </a:lnTo>
                  <a:lnTo>
                    <a:pt x="709" y="136"/>
                  </a:lnTo>
                  <a:lnTo>
                    <a:pt x="723" y="142"/>
                  </a:lnTo>
                  <a:lnTo>
                    <a:pt x="738" y="149"/>
                  </a:lnTo>
                  <a:lnTo>
                    <a:pt x="752" y="153"/>
                  </a:lnTo>
                  <a:lnTo>
                    <a:pt x="765" y="156"/>
                  </a:lnTo>
                  <a:lnTo>
                    <a:pt x="780" y="161"/>
                  </a:lnTo>
                  <a:lnTo>
                    <a:pt x="796" y="168"/>
                  </a:lnTo>
                  <a:lnTo>
                    <a:pt x="811" y="173"/>
                  </a:lnTo>
                  <a:lnTo>
                    <a:pt x="827" y="179"/>
                  </a:lnTo>
                  <a:lnTo>
                    <a:pt x="842" y="183"/>
                  </a:lnTo>
                  <a:lnTo>
                    <a:pt x="858" y="189"/>
                  </a:lnTo>
                  <a:lnTo>
                    <a:pt x="874" y="192"/>
                  </a:lnTo>
                  <a:lnTo>
                    <a:pt x="890" y="197"/>
                  </a:lnTo>
                  <a:lnTo>
                    <a:pt x="906" y="202"/>
                  </a:lnTo>
                  <a:lnTo>
                    <a:pt x="923" y="205"/>
                  </a:lnTo>
                  <a:lnTo>
                    <a:pt x="939" y="208"/>
                  </a:lnTo>
                  <a:lnTo>
                    <a:pt x="955" y="212"/>
                  </a:lnTo>
                  <a:lnTo>
                    <a:pt x="971" y="215"/>
                  </a:lnTo>
                  <a:lnTo>
                    <a:pt x="988" y="219"/>
                  </a:lnTo>
                  <a:lnTo>
                    <a:pt x="1004" y="222"/>
                  </a:lnTo>
                  <a:lnTo>
                    <a:pt x="1020" y="226"/>
                  </a:lnTo>
                  <a:lnTo>
                    <a:pt x="1043" y="234"/>
                  </a:lnTo>
                  <a:lnTo>
                    <a:pt x="1067" y="242"/>
                  </a:lnTo>
                  <a:lnTo>
                    <a:pt x="1090" y="250"/>
                  </a:lnTo>
                  <a:lnTo>
                    <a:pt x="1113" y="258"/>
                  </a:lnTo>
                  <a:lnTo>
                    <a:pt x="1137" y="265"/>
                  </a:lnTo>
                  <a:lnTo>
                    <a:pt x="1160" y="272"/>
                  </a:lnTo>
                  <a:lnTo>
                    <a:pt x="1183" y="279"/>
                  </a:lnTo>
                  <a:lnTo>
                    <a:pt x="1207" y="286"/>
                  </a:lnTo>
                  <a:lnTo>
                    <a:pt x="1230" y="294"/>
                  </a:lnTo>
                  <a:lnTo>
                    <a:pt x="1254" y="301"/>
                  </a:lnTo>
                  <a:lnTo>
                    <a:pt x="1277" y="308"/>
                  </a:lnTo>
                  <a:lnTo>
                    <a:pt x="1300" y="316"/>
                  </a:lnTo>
                  <a:lnTo>
                    <a:pt x="1323" y="324"/>
                  </a:lnTo>
                  <a:lnTo>
                    <a:pt x="1346" y="332"/>
                  </a:lnTo>
                  <a:lnTo>
                    <a:pt x="1369" y="340"/>
                  </a:lnTo>
                  <a:lnTo>
                    <a:pt x="1392" y="349"/>
                  </a:lnTo>
                  <a:lnTo>
                    <a:pt x="1417" y="354"/>
                  </a:lnTo>
                  <a:lnTo>
                    <a:pt x="1440" y="358"/>
                  </a:lnTo>
                  <a:lnTo>
                    <a:pt x="1464" y="364"/>
                  </a:lnTo>
                  <a:lnTo>
                    <a:pt x="1487" y="369"/>
                  </a:lnTo>
                  <a:lnTo>
                    <a:pt x="1511" y="376"/>
                  </a:lnTo>
                  <a:lnTo>
                    <a:pt x="1534" y="381"/>
                  </a:lnTo>
                  <a:lnTo>
                    <a:pt x="1557" y="388"/>
                  </a:lnTo>
                  <a:lnTo>
                    <a:pt x="1580" y="394"/>
                  </a:lnTo>
                  <a:lnTo>
                    <a:pt x="1603" y="401"/>
                  </a:lnTo>
                  <a:lnTo>
                    <a:pt x="1626" y="408"/>
                  </a:lnTo>
                  <a:lnTo>
                    <a:pt x="1649" y="415"/>
                  </a:lnTo>
                  <a:lnTo>
                    <a:pt x="1672" y="422"/>
                  </a:lnTo>
                  <a:lnTo>
                    <a:pt x="1697" y="429"/>
                  </a:lnTo>
                  <a:lnTo>
                    <a:pt x="1720" y="435"/>
                  </a:lnTo>
                  <a:lnTo>
                    <a:pt x="1743" y="442"/>
                  </a:lnTo>
                  <a:lnTo>
                    <a:pt x="1766" y="449"/>
                  </a:lnTo>
                  <a:lnTo>
                    <a:pt x="1773" y="453"/>
                  </a:lnTo>
                  <a:lnTo>
                    <a:pt x="1779" y="456"/>
                  </a:lnTo>
                  <a:lnTo>
                    <a:pt x="1786" y="460"/>
                  </a:lnTo>
                  <a:lnTo>
                    <a:pt x="1793" y="463"/>
                  </a:lnTo>
                  <a:lnTo>
                    <a:pt x="1800" y="465"/>
                  </a:lnTo>
                  <a:lnTo>
                    <a:pt x="1807" y="469"/>
                  </a:lnTo>
                  <a:lnTo>
                    <a:pt x="1814" y="471"/>
                  </a:lnTo>
                  <a:lnTo>
                    <a:pt x="1822" y="473"/>
                  </a:lnTo>
                  <a:lnTo>
                    <a:pt x="1798" y="475"/>
                  </a:lnTo>
                  <a:lnTo>
                    <a:pt x="1775" y="476"/>
                  </a:lnTo>
                  <a:lnTo>
                    <a:pt x="1751" y="478"/>
                  </a:lnTo>
                  <a:lnTo>
                    <a:pt x="1727" y="479"/>
                  </a:lnTo>
                  <a:lnTo>
                    <a:pt x="1703" y="481"/>
                  </a:lnTo>
                  <a:lnTo>
                    <a:pt x="1679" y="483"/>
                  </a:lnTo>
                  <a:lnTo>
                    <a:pt x="1655" y="484"/>
                  </a:lnTo>
                  <a:lnTo>
                    <a:pt x="1631" y="485"/>
                  </a:lnTo>
                  <a:lnTo>
                    <a:pt x="1607" y="486"/>
                  </a:lnTo>
                  <a:lnTo>
                    <a:pt x="1583" y="487"/>
                  </a:lnTo>
                  <a:lnTo>
                    <a:pt x="1558" y="488"/>
                  </a:lnTo>
                  <a:lnTo>
                    <a:pt x="1534" y="488"/>
                  </a:lnTo>
                  <a:lnTo>
                    <a:pt x="1509" y="488"/>
                  </a:lnTo>
                  <a:lnTo>
                    <a:pt x="1485" y="488"/>
                  </a:lnTo>
                  <a:lnTo>
                    <a:pt x="1459" y="487"/>
                  </a:lnTo>
                  <a:lnTo>
                    <a:pt x="1434" y="486"/>
                  </a:lnTo>
                  <a:lnTo>
                    <a:pt x="1406" y="486"/>
                  </a:lnTo>
                  <a:lnTo>
                    <a:pt x="1379" y="485"/>
                  </a:lnTo>
                  <a:lnTo>
                    <a:pt x="1351" y="485"/>
                  </a:lnTo>
                  <a:lnTo>
                    <a:pt x="1323" y="485"/>
                  </a:lnTo>
                  <a:lnTo>
                    <a:pt x="1296" y="484"/>
                  </a:lnTo>
                  <a:lnTo>
                    <a:pt x="1268" y="484"/>
                  </a:lnTo>
                  <a:lnTo>
                    <a:pt x="1240" y="483"/>
                  </a:lnTo>
                  <a:lnTo>
                    <a:pt x="1213" y="481"/>
                  </a:lnTo>
                  <a:lnTo>
                    <a:pt x="1185" y="481"/>
                  </a:lnTo>
                  <a:lnTo>
                    <a:pt x="1158" y="480"/>
                  </a:lnTo>
                  <a:lnTo>
                    <a:pt x="1130" y="480"/>
                  </a:lnTo>
                  <a:lnTo>
                    <a:pt x="1102" y="479"/>
                  </a:lnTo>
                  <a:lnTo>
                    <a:pt x="1076" y="479"/>
                  </a:lnTo>
                  <a:lnTo>
                    <a:pt x="1048" y="478"/>
                  </a:lnTo>
                  <a:lnTo>
                    <a:pt x="1020" y="477"/>
                  </a:lnTo>
                  <a:lnTo>
                    <a:pt x="993" y="477"/>
                  </a:lnTo>
                  <a:lnTo>
                    <a:pt x="965" y="476"/>
                  </a:lnTo>
                  <a:lnTo>
                    <a:pt x="938" y="476"/>
                  </a:lnTo>
                  <a:lnTo>
                    <a:pt x="910" y="475"/>
                  </a:lnTo>
                  <a:lnTo>
                    <a:pt x="882" y="475"/>
                  </a:lnTo>
                  <a:lnTo>
                    <a:pt x="855" y="475"/>
                  </a:lnTo>
                  <a:lnTo>
                    <a:pt x="827" y="473"/>
                  </a:lnTo>
                  <a:lnTo>
                    <a:pt x="799" y="473"/>
                  </a:lnTo>
                  <a:lnTo>
                    <a:pt x="772" y="473"/>
                  </a:lnTo>
                  <a:lnTo>
                    <a:pt x="744" y="472"/>
                  </a:lnTo>
                  <a:lnTo>
                    <a:pt x="716" y="472"/>
                  </a:lnTo>
                  <a:lnTo>
                    <a:pt x="689" y="472"/>
                  </a:lnTo>
                  <a:lnTo>
                    <a:pt x="661" y="472"/>
                  </a:lnTo>
                  <a:lnTo>
                    <a:pt x="632" y="472"/>
                  </a:lnTo>
                  <a:lnTo>
                    <a:pt x="605" y="472"/>
                  </a:lnTo>
                  <a:lnTo>
                    <a:pt x="577" y="473"/>
                  </a:lnTo>
                  <a:lnTo>
                    <a:pt x="548" y="473"/>
                  </a:lnTo>
                  <a:lnTo>
                    <a:pt x="561" y="434"/>
                  </a:lnTo>
                  <a:lnTo>
                    <a:pt x="576" y="395"/>
                  </a:lnTo>
                  <a:lnTo>
                    <a:pt x="592" y="357"/>
                  </a:lnTo>
                  <a:lnTo>
                    <a:pt x="608" y="319"/>
                  </a:lnTo>
                  <a:lnTo>
                    <a:pt x="623" y="280"/>
                  </a:lnTo>
                  <a:lnTo>
                    <a:pt x="638" y="241"/>
                  </a:lnTo>
                  <a:lnTo>
                    <a:pt x="651" y="202"/>
                  </a:lnTo>
                  <a:lnTo>
                    <a:pt x="661" y="161"/>
                  </a:lnTo>
                  <a:lnTo>
                    <a:pt x="662" y="159"/>
                  </a:lnTo>
                  <a:lnTo>
                    <a:pt x="663" y="156"/>
                  </a:lnTo>
                  <a:lnTo>
                    <a:pt x="663" y="153"/>
                  </a:lnTo>
                  <a:lnTo>
                    <a:pt x="665" y="151"/>
                  </a:lnTo>
                  <a:lnTo>
                    <a:pt x="633" y="145"/>
                  </a:lnTo>
                  <a:lnTo>
                    <a:pt x="616" y="185"/>
                  </a:lnTo>
                  <a:lnTo>
                    <a:pt x="600" y="227"/>
                  </a:lnTo>
                  <a:lnTo>
                    <a:pt x="585" y="270"/>
                  </a:lnTo>
                  <a:lnTo>
                    <a:pt x="571" y="311"/>
                  </a:lnTo>
                  <a:lnTo>
                    <a:pt x="556" y="354"/>
                  </a:lnTo>
                  <a:lnTo>
                    <a:pt x="540" y="395"/>
                  </a:lnTo>
                  <a:lnTo>
                    <a:pt x="524" y="435"/>
                  </a:lnTo>
                  <a:lnTo>
                    <a:pt x="504" y="476"/>
                  </a:lnTo>
                  <a:lnTo>
                    <a:pt x="487" y="480"/>
                  </a:lnTo>
                  <a:lnTo>
                    <a:pt x="469" y="483"/>
                  </a:lnTo>
                  <a:lnTo>
                    <a:pt x="450" y="484"/>
                  </a:lnTo>
                  <a:lnTo>
                    <a:pt x="431" y="484"/>
                  </a:lnTo>
                  <a:lnTo>
                    <a:pt x="411" y="484"/>
                  </a:lnTo>
                  <a:lnTo>
                    <a:pt x="392" y="484"/>
                  </a:lnTo>
                  <a:lnTo>
                    <a:pt x="373" y="486"/>
                  </a:lnTo>
                  <a:lnTo>
                    <a:pt x="355" y="488"/>
                  </a:lnTo>
                  <a:lnTo>
                    <a:pt x="350" y="529"/>
                  </a:lnTo>
                  <a:lnTo>
                    <a:pt x="352" y="569"/>
                  </a:lnTo>
                  <a:lnTo>
                    <a:pt x="356" y="612"/>
                  </a:lnTo>
                  <a:lnTo>
                    <a:pt x="355" y="654"/>
                  </a:lnTo>
                  <a:lnTo>
                    <a:pt x="350" y="660"/>
                  </a:lnTo>
                  <a:lnTo>
                    <a:pt x="329" y="661"/>
                  </a:lnTo>
                  <a:lnTo>
                    <a:pt x="309" y="661"/>
                  </a:lnTo>
                  <a:lnTo>
                    <a:pt x="288" y="662"/>
                  </a:lnTo>
                  <a:lnTo>
                    <a:pt x="267" y="662"/>
                  </a:lnTo>
                  <a:lnTo>
                    <a:pt x="246" y="665"/>
                  </a:lnTo>
                  <a:lnTo>
                    <a:pt x="227" y="668"/>
                  </a:lnTo>
                  <a:lnTo>
                    <a:pt x="207" y="673"/>
                  </a:lnTo>
                  <a:lnTo>
                    <a:pt x="189" y="680"/>
                  </a:lnTo>
                  <a:lnTo>
                    <a:pt x="177" y="685"/>
                  </a:lnTo>
                  <a:lnTo>
                    <a:pt x="168" y="693"/>
                  </a:lnTo>
                  <a:lnTo>
                    <a:pt x="159" y="702"/>
                  </a:lnTo>
                  <a:lnTo>
                    <a:pt x="152" y="712"/>
                  </a:lnTo>
                  <a:lnTo>
                    <a:pt x="145" y="723"/>
                  </a:lnTo>
                  <a:lnTo>
                    <a:pt x="139" y="735"/>
                  </a:lnTo>
                  <a:lnTo>
                    <a:pt x="135" y="745"/>
                  </a:lnTo>
                  <a:lnTo>
                    <a:pt x="129" y="757"/>
                  </a:lnTo>
                  <a:lnTo>
                    <a:pt x="117" y="773"/>
                  </a:lnTo>
                  <a:lnTo>
                    <a:pt x="104" y="783"/>
                  </a:lnTo>
                  <a:lnTo>
                    <a:pt x="89" y="791"/>
                  </a:lnTo>
                  <a:lnTo>
                    <a:pt x="71" y="795"/>
                  </a:lnTo>
                  <a:lnTo>
                    <a:pt x="53" y="798"/>
                  </a:lnTo>
                  <a:lnTo>
                    <a:pt x="35" y="801"/>
                  </a:lnTo>
                  <a:lnTo>
                    <a:pt x="17" y="804"/>
                  </a:lnTo>
                  <a:lnTo>
                    <a:pt x="0" y="809"/>
                  </a:lnTo>
                  <a:lnTo>
                    <a:pt x="5" y="854"/>
                  </a:lnTo>
                  <a:lnTo>
                    <a:pt x="8" y="898"/>
                  </a:lnTo>
                  <a:lnTo>
                    <a:pt x="11" y="945"/>
                  </a:lnTo>
                  <a:lnTo>
                    <a:pt x="18" y="988"/>
                  </a:lnTo>
                  <a:lnTo>
                    <a:pt x="43" y="988"/>
                  </a:lnTo>
                  <a:lnTo>
                    <a:pt x="67" y="988"/>
                  </a:lnTo>
                  <a:lnTo>
                    <a:pt x="92" y="987"/>
                  </a:lnTo>
                  <a:lnTo>
                    <a:pt x="116" y="987"/>
                  </a:lnTo>
                  <a:lnTo>
                    <a:pt x="140" y="986"/>
                  </a:lnTo>
                  <a:lnTo>
                    <a:pt x="166" y="986"/>
                  </a:lnTo>
                  <a:lnTo>
                    <a:pt x="190" y="985"/>
                  </a:lnTo>
                  <a:lnTo>
                    <a:pt x="215" y="985"/>
                  </a:lnTo>
                  <a:lnTo>
                    <a:pt x="240" y="985"/>
                  </a:lnTo>
                  <a:lnTo>
                    <a:pt x="264" y="984"/>
                  </a:lnTo>
                  <a:lnTo>
                    <a:pt x="289" y="984"/>
                  </a:lnTo>
                  <a:lnTo>
                    <a:pt x="313" y="985"/>
                  </a:lnTo>
                  <a:lnTo>
                    <a:pt x="337" y="985"/>
                  </a:lnTo>
                  <a:lnTo>
                    <a:pt x="363" y="986"/>
                  </a:lnTo>
                  <a:lnTo>
                    <a:pt x="387" y="987"/>
                  </a:lnTo>
                  <a:lnTo>
                    <a:pt x="411" y="988"/>
                  </a:lnTo>
                  <a:lnTo>
                    <a:pt x="418" y="1110"/>
                  </a:lnTo>
                  <a:lnTo>
                    <a:pt x="422" y="1235"/>
                  </a:lnTo>
                  <a:lnTo>
                    <a:pt x="427" y="1357"/>
                  </a:lnTo>
                  <a:lnTo>
                    <a:pt x="438" y="1478"/>
                  </a:lnTo>
                  <a:lnTo>
                    <a:pt x="456" y="1478"/>
                  </a:lnTo>
                  <a:lnTo>
                    <a:pt x="461" y="1480"/>
                  </a:lnTo>
                  <a:lnTo>
                    <a:pt x="465" y="1484"/>
                  </a:lnTo>
                  <a:lnTo>
                    <a:pt x="469" y="1488"/>
                  </a:lnTo>
                  <a:lnTo>
                    <a:pt x="470" y="1493"/>
                  </a:lnTo>
                  <a:lnTo>
                    <a:pt x="460" y="1500"/>
                  </a:lnTo>
                  <a:lnTo>
                    <a:pt x="449" y="1509"/>
                  </a:lnTo>
                  <a:lnTo>
                    <a:pt x="442" y="1519"/>
                  </a:lnTo>
                  <a:lnTo>
                    <a:pt x="438" y="1531"/>
                  </a:lnTo>
                  <a:lnTo>
                    <a:pt x="435" y="1545"/>
                  </a:lnTo>
                  <a:lnTo>
                    <a:pt x="438" y="1559"/>
                  </a:lnTo>
                  <a:lnTo>
                    <a:pt x="442" y="1572"/>
                  </a:lnTo>
                  <a:lnTo>
                    <a:pt x="450" y="1584"/>
                  </a:lnTo>
                  <a:lnTo>
                    <a:pt x="456" y="1588"/>
                  </a:lnTo>
                  <a:lnTo>
                    <a:pt x="462" y="1592"/>
                  </a:lnTo>
                  <a:lnTo>
                    <a:pt x="469" y="1594"/>
                  </a:lnTo>
                  <a:lnTo>
                    <a:pt x="476" y="1597"/>
                  </a:lnTo>
                  <a:lnTo>
                    <a:pt x="483" y="1597"/>
                  </a:lnTo>
                  <a:lnTo>
                    <a:pt x="489" y="1598"/>
                  </a:lnTo>
                  <a:lnTo>
                    <a:pt x="498" y="1597"/>
                  </a:lnTo>
                  <a:lnTo>
                    <a:pt x="504" y="1595"/>
                  </a:lnTo>
                  <a:lnTo>
                    <a:pt x="510" y="1592"/>
                  </a:lnTo>
                  <a:lnTo>
                    <a:pt x="516" y="1590"/>
                  </a:lnTo>
                  <a:lnTo>
                    <a:pt x="523" y="1586"/>
                  </a:lnTo>
                  <a:lnTo>
                    <a:pt x="529" y="1583"/>
                  </a:lnTo>
                  <a:lnTo>
                    <a:pt x="534" y="1578"/>
                  </a:lnTo>
                  <a:lnTo>
                    <a:pt x="539" y="1574"/>
                  </a:lnTo>
                  <a:lnTo>
                    <a:pt x="542" y="1569"/>
                  </a:lnTo>
                  <a:lnTo>
                    <a:pt x="545" y="1562"/>
                  </a:lnTo>
                  <a:lnTo>
                    <a:pt x="546" y="1550"/>
                  </a:lnTo>
                  <a:lnTo>
                    <a:pt x="544" y="1539"/>
                  </a:lnTo>
                  <a:lnTo>
                    <a:pt x="540" y="1529"/>
                  </a:lnTo>
                  <a:lnTo>
                    <a:pt x="536" y="1518"/>
                  </a:lnTo>
                  <a:lnTo>
                    <a:pt x="529" y="1509"/>
                  </a:lnTo>
                  <a:lnTo>
                    <a:pt x="522" y="1500"/>
                  </a:lnTo>
                  <a:lnTo>
                    <a:pt x="515" y="1492"/>
                  </a:lnTo>
                  <a:lnTo>
                    <a:pt x="508" y="1483"/>
                  </a:lnTo>
                  <a:lnTo>
                    <a:pt x="523" y="1486"/>
                  </a:lnTo>
                  <a:lnTo>
                    <a:pt x="531" y="1484"/>
                  </a:lnTo>
                  <a:lnTo>
                    <a:pt x="536" y="1476"/>
                  </a:lnTo>
                  <a:lnTo>
                    <a:pt x="537" y="1465"/>
                  </a:lnTo>
                  <a:lnTo>
                    <a:pt x="537" y="1454"/>
                  </a:lnTo>
                  <a:lnTo>
                    <a:pt x="537" y="1441"/>
                  </a:lnTo>
                  <a:lnTo>
                    <a:pt x="537" y="1430"/>
                  </a:lnTo>
                  <a:lnTo>
                    <a:pt x="540" y="1420"/>
                  </a:lnTo>
                  <a:lnTo>
                    <a:pt x="585" y="987"/>
                  </a:lnTo>
                  <a:lnTo>
                    <a:pt x="601" y="978"/>
                  </a:lnTo>
                  <a:lnTo>
                    <a:pt x="636" y="979"/>
                  </a:lnTo>
                  <a:lnTo>
                    <a:pt x="669" y="979"/>
                  </a:lnTo>
                  <a:lnTo>
                    <a:pt x="704" y="980"/>
                  </a:lnTo>
                  <a:lnTo>
                    <a:pt x="738" y="980"/>
                  </a:lnTo>
                  <a:lnTo>
                    <a:pt x="773" y="980"/>
                  </a:lnTo>
                  <a:lnTo>
                    <a:pt x="807" y="980"/>
                  </a:lnTo>
                  <a:lnTo>
                    <a:pt x="842" y="980"/>
                  </a:lnTo>
                  <a:lnTo>
                    <a:pt x="878" y="979"/>
                  </a:lnTo>
                  <a:lnTo>
                    <a:pt x="912" y="979"/>
                  </a:lnTo>
                  <a:lnTo>
                    <a:pt x="947" y="979"/>
                  </a:lnTo>
                  <a:lnTo>
                    <a:pt x="981" y="978"/>
                  </a:lnTo>
                  <a:lnTo>
                    <a:pt x="1017" y="978"/>
                  </a:lnTo>
                  <a:lnTo>
                    <a:pt x="1052" y="977"/>
                  </a:lnTo>
                  <a:lnTo>
                    <a:pt x="1086" y="976"/>
                  </a:lnTo>
                  <a:lnTo>
                    <a:pt x="1122" y="976"/>
                  </a:lnTo>
                  <a:lnTo>
                    <a:pt x="1156" y="975"/>
                  </a:lnTo>
                  <a:lnTo>
                    <a:pt x="1182" y="975"/>
                  </a:lnTo>
                  <a:lnTo>
                    <a:pt x="1207" y="976"/>
                  </a:lnTo>
                  <a:lnTo>
                    <a:pt x="1232" y="976"/>
                  </a:lnTo>
                  <a:lnTo>
                    <a:pt x="1258" y="977"/>
                  </a:lnTo>
                  <a:lnTo>
                    <a:pt x="1283" y="977"/>
                  </a:lnTo>
                  <a:lnTo>
                    <a:pt x="1308" y="977"/>
                  </a:lnTo>
                  <a:lnTo>
                    <a:pt x="1334" y="978"/>
                  </a:lnTo>
                  <a:lnTo>
                    <a:pt x="1360" y="978"/>
                  </a:lnTo>
                  <a:lnTo>
                    <a:pt x="1386" y="979"/>
                  </a:lnTo>
                  <a:lnTo>
                    <a:pt x="1410" y="980"/>
                  </a:lnTo>
                  <a:lnTo>
                    <a:pt x="1435" y="981"/>
                  </a:lnTo>
                  <a:lnTo>
                    <a:pt x="1460" y="983"/>
                  </a:lnTo>
                  <a:lnTo>
                    <a:pt x="1486" y="985"/>
                  </a:lnTo>
                  <a:lnTo>
                    <a:pt x="1510" y="987"/>
                  </a:lnTo>
                  <a:lnTo>
                    <a:pt x="1535" y="989"/>
                  </a:lnTo>
                  <a:lnTo>
                    <a:pt x="1559" y="993"/>
                  </a:lnTo>
                  <a:lnTo>
                    <a:pt x="1563" y="1051"/>
                  </a:lnTo>
                  <a:lnTo>
                    <a:pt x="1569" y="1107"/>
                  </a:lnTo>
                  <a:lnTo>
                    <a:pt x="1576" y="1163"/>
                  </a:lnTo>
                  <a:lnTo>
                    <a:pt x="1583" y="1220"/>
                  </a:lnTo>
                  <a:lnTo>
                    <a:pt x="1589" y="1277"/>
                  </a:lnTo>
                  <a:lnTo>
                    <a:pt x="1595" y="1334"/>
                  </a:lnTo>
                  <a:lnTo>
                    <a:pt x="1601" y="1390"/>
                  </a:lnTo>
                  <a:lnTo>
                    <a:pt x="1604" y="1448"/>
                  </a:lnTo>
                  <a:lnTo>
                    <a:pt x="1606" y="1458"/>
                  </a:lnTo>
                  <a:lnTo>
                    <a:pt x="1614" y="1463"/>
                  </a:lnTo>
                  <a:lnTo>
                    <a:pt x="1624" y="1465"/>
                  </a:lnTo>
                  <a:lnTo>
                    <a:pt x="1634" y="1466"/>
                  </a:lnTo>
                  <a:lnTo>
                    <a:pt x="1626" y="1480"/>
                  </a:lnTo>
                  <a:lnTo>
                    <a:pt x="1616" y="1493"/>
                  </a:lnTo>
                  <a:lnTo>
                    <a:pt x="1606" y="1507"/>
                  </a:lnTo>
                  <a:lnTo>
                    <a:pt x="1601" y="1522"/>
                  </a:lnTo>
                  <a:lnTo>
                    <a:pt x="1602" y="1533"/>
                  </a:lnTo>
                  <a:lnTo>
                    <a:pt x="1607" y="1546"/>
                  </a:lnTo>
                  <a:lnTo>
                    <a:pt x="1612" y="1557"/>
                  </a:lnTo>
                  <a:lnTo>
                    <a:pt x="1622" y="1568"/>
                  </a:lnTo>
                  <a:lnTo>
                    <a:pt x="1626" y="1571"/>
                  </a:lnTo>
                  <a:lnTo>
                    <a:pt x="1632" y="1575"/>
                  </a:lnTo>
                  <a:lnTo>
                    <a:pt x="1638" y="1578"/>
                  </a:lnTo>
                  <a:lnTo>
                    <a:pt x="1644" y="1579"/>
                  </a:lnTo>
                  <a:lnTo>
                    <a:pt x="1649" y="1582"/>
                  </a:lnTo>
                  <a:lnTo>
                    <a:pt x="1655" y="1582"/>
                  </a:lnTo>
                  <a:lnTo>
                    <a:pt x="1661" y="1582"/>
                  </a:lnTo>
                  <a:lnTo>
                    <a:pt x="1668" y="1582"/>
                  </a:lnTo>
                  <a:lnTo>
                    <a:pt x="1674" y="1578"/>
                  </a:lnTo>
                  <a:lnTo>
                    <a:pt x="1679" y="1575"/>
                  </a:lnTo>
                  <a:lnTo>
                    <a:pt x="1685" y="1571"/>
                  </a:lnTo>
                  <a:lnTo>
                    <a:pt x="1690" y="1565"/>
                  </a:lnTo>
                  <a:lnTo>
                    <a:pt x="1694" y="1561"/>
                  </a:lnTo>
                  <a:lnTo>
                    <a:pt x="1698" y="1554"/>
                  </a:lnTo>
                  <a:lnTo>
                    <a:pt x="1700" y="1548"/>
                  </a:lnTo>
                  <a:lnTo>
                    <a:pt x="1702" y="1541"/>
                  </a:lnTo>
                  <a:lnTo>
                    <a:pt x="1706" y="1529"/>
                  </a:lnTo>
                  <a:lnTo>
                    <a:pt x="1705" y="1517"/>
                  </a:lnTo>
                  <a:lnTo>
                    <a:pt x="1701" y="1507"/>
                  </a:lnTo>
                  <a:lnTo>
                    <a:pt x="1695" y="1497"/>
                  </a:lnTo>
                  <a:lnTo>
                    <a:pt x="1688" y="1489"/>
                  </a:lnTo>
                  <a:lnTo>
                    <a:pt x="1680" y="1481"/>
                  </a:lnTo>
                  <a:lnTo>
                    <a:pt x="1674" y="1472"/>
                  </a:lnTo>
                  <a:lnTo>
                    <a:pt x="1667" y="1464"/>
                  </a:lnTo>
                  <a:lnTo>
                    <a:pt x="1679" y="1466"/>
                  </a:lnTo>
                  <a:lnTo>
                    <a:pt x="1688" y="1464"/>
                  </a:lnTo>
                  <a:lnTo>
                    <a:pt x="1693" y="1458"/>
                  </a:lnTo>
                  <a:lnTo>
                    <a:pt x="1694" y="1449"/>
                  </a:lnTo>
                  <a:lnTo>
                    <a:pt x="1694" y="1439"/>
                  </a:lnTo>
                  <a:lnTo>
                    <a:pt x="1694" y="1427"/>
                  </a:lnTo>
                  <a:lnTo>
                    <a:pt x="1693" y="1417"/>
                  </a:lnTo>
                  <a:lnTo>
                    <a:pt x="1694" y="1408"/>
                  </a:lnTo>
                  <a:lnTo>
                    <a:pt x="1699" y="1303"/>
                  </a:lnTo>
                  <a:lnTo>
                    <a:pt x="1697" y="1199"/>
                  </a:lnTo>
                  <a:lnTo>
                    <a:pt x="1697" y="1095"/>
                  </a:lnTo>
                  <a:lnTo>
                    <a:pt x="1705" y="993"/>
                  </a:lnTo>
                  <a:lnTo>
                    <a:pt x="1716" y="989"/>
                  </a:lnTo>
                  <a:lnTo>
                    <a:pt x="1728" y="986"/>
                  </a:lnTo>
                  <a:lnTo>
                    <a:pt x="1739" y="985"/>
                  </a:lnTo>
                  <a:lnTo>
                    <a:pt x="1751" y="983"/>
                  </a:lnTo>
                  <a:lnTo>
                    <a:pt x="1763" y="983"/>
                  </a:lnTo>
                  <a:lnTo>
                    <a:pt x="1776" y="981"/>
                  </a:lnTo>
                  <a:lnTo>
                    <a:pt x="1789" y="981"/>
                  </a:lnTo>
                  <a:lnTo>
                    <a:pt x="1801" y="981"/>
                  </a:lnTo>
                  <a:lnTo>
                    <a:pt x="1814" y="983"/>
                  </a:lnTo>
                  <a:lnTo>
                    <a:pt x="1827" y="983"/>
                  </a:lnTo>
                  <a:lnTo>
                    <a:pt x="1839" y="983"/>
                  </a:lnTo>
                  <a:lnTo>
                    <a:pt x="1851" y="983"/>
                  </a:lnTo>
                  <a:lnTo>
                    <a:pt x="1864" y="981"/>
                  </a:lnTo>
                  <a:lnTo>
                    <a:pt x="1876" y="980"/>
                  </a:lnTo>
                  <a:lnTo>
                    <a:pt x="1888" y="979"/>
                  </a:lnTo>
                  <a:lnTo>
                    <a:pt x="1899" y="977"/>
                  </a:lnTo>
                  <a:lnTo>
                    <a:pt x="1894" y="920"/>
                  </a:lnTo>
                  <a:lnTo>
                    <a:pt x="1894" y="863"/>
                  </a:lnTo>
                  <a:lnTo>
                    <a:pt x="1895" y="806"/>
                  </a:lnTo>
                  <a:lnTo>
                    <a:pt x="1897" y="749"/>
                  </a:lnTo>
                  <a:lnTo>
                    <a:pt x="1899" y="691"/>
                  </a:lnTo>
                  <a:lnTo>
                    <a:pt x="1900" y="634"/>
                  </a:lnTo>
                  <a:lnTo>
                    <a:pt x="1897" y="577"/>
                  </a:lnTo>
                  <a:lnTo>
                    <a:pt x="1890" y="5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564128" y="9202252"/>
              <a:ext cx="566430" cy="177741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10000"/>
                </a:lnSpc>
                <a:spcAft>
                  <a:spcPts val="0"/>
                </a:spcAft>
              </a:pPr>
              <a:r>
                <a:rPr lang="ja-JP" altLang="en-US" sz="1050" kern="100" dirty="0" smtClean="0">
                  <a:solidFill>
                    <a:schemeClr val="bg1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  <a:cs typeface="Times New Roman" panose="02020603050405020304" pitchFamily="18" charset="0"/>
                </a:rPr>
                <a:t>参加費</a:t>
              </a:r>
              <a:endParaRPr lang="en-US" altLang="ja-JP" sz="1050" kern="100" dirty="0" smtClean="0">
                <a:solidFill>
                  <a:schemeClr val="bg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172140" y="9212211"/>
              <a:ext cx="1316614" cy="23698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10000"/>
                </a:lnSpc>
                <a:spcAft>
                  <a:spcPts val="0"/>
                </a:spcAft>
              </a:pPr>
              <a:r>
                <a:rPr lang="ja-JP" altLang="en-US" sz="1400" kern="100" dirty="0">
                  <a:latin typeface="HGPｺﾞｼｯｸM" panose="020B0600000000000000" pitchFamily="50" charset="-128"/>
                  <a:ea typeface="HGPｺﾞｼｯｸM" panose="020B0600000000000000" pitchFamily="50" charset="-128"/>
                  <a:cs typeface="Times New Roman" panose="02020603050405020304" pitchFamily="18" charset="0"/>
                </a:rPr>
                <a:t>１，０００円（</a:t>
              </a:r>
              <a:r>
                <a:rPr lang="en-US" altLang="ja-JP" sz="1400" kern="1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  <a:cs typeface="Times New Roman" panose="02020603050405020304" pitchFamily="18" charset="0"/>
                </a:rPr>
                <a:t>1</a:t>
              </a:r>
              <a:r>
                <a:rPr lang="ja-JP" altLang="en-US" sz="1400" kern="1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  <a:cs typeface="Times New Roman" panose="02020603050405020304" pitchFamily="18" charset="0"/>
                </a:rPr>
                <a:t>枠）</a:t>
              </a:r>
              <a:endParaRPr lang="ja-JP" altLang="en-US" sz="1400" kern="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Times New Roman" panose="02020603050405020304" pitchFamily="18" charset="0"/>
              </a:endParaRPr>
            </a:p>
          </p:txBody>
        </p:sp>
      </p:grpSp>
      <p:pic>
        <p:nvPicPr>
          <p:cNvPr id="71" name="図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097" y="-4204"/>
            <a:ext cx="3150086" cy="2362564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20712" y="4667676"/>
            <a:ext cx="914400" cy="1630680"/>
          </a:xfrm>
          <a:prstGeom prst="ellipse">
            <a:avLst/>
          </a:prstGeom>
        </p:spPr>
      </p:pic>
      <p:pic>
        <p:nvPicPr>
          <p:cNvPr id="7" name="図 6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170474" y="6065461"/>
            <a:ext cx="7200000" cy="23690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556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556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2031</TotalTime>
  <Words>138</Words>
  <Application>Microsoft Office PowerPoint</Application>
  <PresentationFormat>ユーザー設定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HGPｺﾞｼｯｸE</vt:lpstr>
      <vt:lpstr>HGPｺﾞｼｯｸM</vt:lpstr>
      <vt:lpstr>HGP創英角ｺﾞｼｯｸUB</vt:lpstr>
      <vt:lpstr>HGP明朝B</vt:lpstr>
      <vt:lpstr>HGP明朝E</vt:lpstr>
      <vt:lpstr>HGSｺﾞｼｯｸE</vt:lpstr>
      <vt:lpstr>ＭＳ Ｐゴシック</vt:lpstr>
      <vt:lpstr>ＭＳ Ｐ明朝</vt:lpstr>
      <vt:lpstr>メイリオ</vt:lpstr>
      <vt:lpstr>Arial</vt:lpstr>
      <vt:lpstr>Times New Roman</vt:lpstr>
      <vt:lpstr>標準デザイン</vt:lpstr>
      <vt:lpstr>PowerPoint プレゼンテーション</vt:lpstr>
    </vt:vector>
  </TitlesOfParts>
  <Company>日本環境マネジメント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watanabek</dc:creator>
  <cp:lastModifiedBy>katouj</cp:lastModifiedBy>
  <cp:revision>246</cp:revision>
  <cp:lastPrinted>2014-07-06T10:54:09Z</cp:lastPrinted>
  <dcterms:created xsi:type="dcterms:W3CDTF">2009-06-29T07:39:56Z</dcterms:created>
  <dcterms:modified xsi:type="dcterms:W3CDTF">2014-07-06T10:56:40Z</dcterms:modified>
</cp:coreProperties>
</file>